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3" r:id="rId1"/>
    <p:sldMasterId id="2147484065" r:id="rId2"/>
    <p:sldMasterId id="2147484077" r:id="rId3"/>
  </p:sldMasterIdLst>
  <p:notesMasterIdLst>
    <p:notesMasterId r:id="rId26"/>
  </p:notesMasterIdLst>
  <p:sldIdLst>
    <p:sldId id="462"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Lst>
  <p:sldSz cx="12192000" cy="6858000"/>
  <p:notesSz cx="6858000" cy="9144000"/>
  <p:defaultTextStyle>
    <a:defPPr>
      <a:defRPr lang="en-US"/>
    </a:defPPr>
    <a:lvl1pPr marL="0" algn="l" defTabSz="913289" rtl="0" eaLnBrk="1" latinLnBrk="0" hangingPunct="1">
      <a:defRPr sz="1900" kern="1200">
        <a:solidFill>
          <a:schemeClr val="tx1"/>
        </a:solidFill>
        <a:latin typeface="+mn-lt"/>
        <a:ea typeface="+mn-ea"/>
        <a:cs typeface="+mn-cs"/>
      </a:defRPr>
    </a:lvl1pPr>
    <a:lvl2pPr marL="456615" algn="l" defTabSz="913289" rtl="0" eaLnBrk="1" latinLnBrk="0" hangingPunct="1">
      <a:defRPr sz="1900" kern="1200">
        <a:solidFill>
          <a:schemeClr val="tx1"/>
        </a:solidFill>
        <a:latin typeface="+mn-lt"/>
        <a:ea typeface="+mn-ea"/>
        <a:cs typeface="+mn-cs"/>
      </a:defRPr>
    </a:lvl2pPr>
    <a:lvl3pPr marL="913289" algn="l" defTabSz="913289" rtl="0" eaLnBrk="1" latinLnBrk="0" hangingPunct="1">
      <a:defRPr sz="1900" kern="1200">
        <a:solidFill>
          <a:schemeClr val="tx1"/>
        </a:solidFill>
        <a:latin typeface="+mn-lt"/>
        <a:ea typeface="+mn-ea"/>
        <a:cs typeface="+mn-cs"/>
      </a:defRPr>
    </a:lvl3pPr>
    <a:lvl4pPr marL="1369934" algn="l" defTabSz="913289" rtl="0" eaLnBrk="1" latinLnBrk="0" hangingPunct="1">
      <a:defRPr sz="1900" kern="1200">
        <a:solidFill>
          <a:schemeClr val="tx1"/>
        </a:solidFill>
        <a:latin typeface="+mn-lt"/>
        <a:ea typeface="+mn-ea"/>
        <a:cs typeface="+mn-cs"/>
      </a:defRPr>
    </a:lvl4pPr>
    <a:lvl5pPr marL="1826578" algn="l" defTabSz="913289" rtl="0" eaLnBrk="1" latinLnBrk="0" hangingPunct="1">
      <a:defRPr sz="1900" kern="1200">
        <a:solidFill>
          <a:schemeClr val="tx1"/>
        </a:solidFill>
        <a:latin typeface="+mn-lt"/>
        <a:ea typeface="+mn-ea"/>
        <a:cs typeface="+mn-cs"/>
      </a:defRPr>
    </a:lvl5pPr>
    <a:lvl6pPr marL="2283254" algn="l" defTabSz="913289" rtl="0" eaLnBrk="1" latinLnBrk="0" hangingPunct="1">
      <a:defRPr sz="1900" kern="1200">
        <a:solidFill>
          <a:schemeClr val="tx1"/>
        </a:solidFill>
        <a:latin typeface="+mn-lt"/>
        <a:ea typeface="+mn-ea"/>
        <a:cs typeface="+mn-cs"/>
      </a:defRPr>
    </a:lvl6pPr>
    <a:lvl7pPr marL="2739866" algn="l" defTabSz="913289" rtl="0" eaLnBrk="1" latinLnBrk="0" hangingPunct="1">
      <a:defRPr sz="1900" kern="1200">
        <a:solidFill>
          <a:schemeClr val="tx1"/>
        </a:solidFill>
        <a:latin typeface="+mn-lt"/>
        <a:ea typeface="+mn-ea"/>
        <a:cs typeface="+mn-cs"/>
      </a:defRPr>
    </a:lvl7pPr>
    <a:lvl8pPr marL="3196480" algn="l" defTabSz="913289" rtl="0" eaLnBrk="1" latinLnBrk="0" hangingPunct="1">
      <a:defRPr sz="1900" kern="1200">
        <a:solidFill>
          <a:schemeClr val="tx1"/>
        </a:solidFill>
        <a:latin typeface="+mn-lt"/>
        <a:ea typeface="+mn-ea"/>
        <a:cs typeface="+mn-cs"/>
      </a:defRPr>
    </a:lvl8pPr>
    <a:lvl9pPr marL="3653095" algn="l" defTabSz="91328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83" autoAdjust="0"/>
    <p:restoredTop sz="89312" autoAdjust="0"/>
  </p:normalViewPr>
  <p:slideViewPr>
    <p:cSldViewPr snapToGrid="0" snapToObjects="1">
      <p:cViewPr>
        <p:scale>
          <a:sx n="70" d="100"/>
          <a:sy n="70" d="100"/>
        </p:scale>
        <p:origin x="-1524" y="-354"/>
      </p:cViewPr>
      <p:guideLst>
        <p:guide orient="horz" pos="2160"/>
        <p:guide pos="3840"/>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01E5E-7A8C-4D08-8A85-2EAA71BEF020}" type="datetimeFigureOut">
              <a:rPr lang="en-US" smtClean="0"/>
              <a:t>11/8/2017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9E86A-3AAD-4452-B47B-25803DA9DBB8}" type="slidenum">
              <a:rPr lang="en-US" smtClean="0"/>
              <a:t>‹#›</a:t>
            </a:fld>
            <a:endParaRPr lang="en-US"/>
          </a:p>
        </p:txBody>
      </p:sp>
    </p:spTree>
    <p:extLst>
      <p:ext uri="{BB962C8B-B14F-4D97-AF65-F5344CB8AC3E}">
        <p14:creationId xmlns:p14="http://schemas.microsoft.com/office/powerpoint/2010/main" val="4182280411"/>
      </p:ext>
    </p:extLst>
  </p:cSld>
  <p:clrMap bg1="lt1" tx1="dk1" bg2="lt2" tx2="dk2" accent1="accent1" accent2="accent2" accent3="accent3" accent4="accent4" accent5="accent5" accent6="accent6" hlink="hlink" folHlink="folHlink"/>
  <p:notesStyle>
    <a:lvl1pPr marL="0" algn="l" defTabSz="913289" rtl="0" eaLnBrk="1" latinLnBrk="0" hangingPunct="1">
      <a:defRPr sz="1200" kern="1200">
        <a:solidFill>
          <a:schemeClr val="tx1"/>
        </a:solidFill>
        <a:latin typeface="+mn-lt"/>
        <a:ea typeface="+mn-ea"/>
        <a:cs typeface="+mn-cs"/>
      </a:defRPr>
    </a:lvl1pPr>
    <a:lvl2pPr marL="456615" algn="l" defTabSz="913289" rtl="0" eaLnBrk="1" latinLnBrk="0" hangingPunct="1">
      <a:defRPr sz="1200" kern="1200">
        <a:solidFill>
          <a:schemeClr val="tx1"/>
        </a:solidFill>
        <a:latin typeface="+mn-lt"/>
        <a:ea typeface="+mn-ea"/>
        <a:cs typeface="+mn-cs"/>
      </a:defRPr>
    </a:lvl2pPr>
    <a:lvl3pPr marL="913289" algn="l" defTabSz="913289" rtl="0" eaLnBrk="1" latinLnBrk="0" hangingPunct="1">
      <a:defRPr sz="1200" kern="1200">
        <a:solidFill>
          <a:schemeClr val="tx1"/>
        </a:solidFill>
        <a:latin typeface="+mn-lt"/>
        <a:ea typeface="+mn-ea"/>
        <a:cs typeface="+mn-cs"/>
      </a:defRPr>
    </a:lvl3pPr>
    <a:lvl4pPr marL="1369934" algn="l" defTabSz="913289" rtl="0" eaLnBrk="1" latinLnBrk="0" hangingPunct="1">
      <a:defRPr sz="1200" kern="1200">
        <a:solidFill>
          <a:schemeClr val="tx1"/>
        </a:solidFill>
        <a:latin typeface="+mn-lt"/>
        <a:ea typeface="+mn-ea"/>
        <a:cs typeface="+mn-cs"/>
      </a:defRPr>
    </a:lvl4pPr>
    <a:lvl5pPr marL="1826578" algn="l" defTabSz="913289" rtl="0" eaLnBrk="1" latinLnBrk="0" hangingPunct="1">
      <a:defRPr sz="1200" kern="1200">
        <a:solidFill>
          <a:schemeClr val="tx1"/>
        </a:solidFill>
        <a:latin typeface="+mn-lt"/>
        <a:ea typeface="+mn-ea"/>
        <a:cs typeface="+mn-cs"/>
      </a:defRPr>
    </a:lvl5pPr>
    <a:lvl6pPr marL="2283254" algn="l" defTabSz="913289" rtl="0" eaLnBrk="1" latinLnBrk="0" hangingPunct="1">
      <a:defRPr sz="1200" kern="1200">
        <a:solidFill>
          <a:schemeClr val="tx1"/>
        </a:solidFill>
        <a:latin typeface="+mn-lt"/>
        <a:ea typeface="+mn-ea"/>
        <a:cs typeface="+mn-cs"/>
      </a:defRPr>
    </a:lvl6pPr>
    <a:lvl7pPr marL="2739866" algn="l" defTabSz="913289" rtl="0" eaLnBrk="1" latinLnBrk="0" hangingPunct="1">
      <a:defRPr sz="1200" kern="1200">
        <a:solidFill>
          <a:schemeClr val="tx1"/>
        </a:solidFill>
        <a:latin typeface="+mn-lt"/>
        <a:ea typeface="+mn-ea"/>
        <a:cs typeface="+mn-cs"/>
      </a:defRPr>
    </a:lvl7pPr>
    <a:lvl8pPr marL="3196480" algn="l" defTabSz="913289" rtl="0" eaLnBrk="1" latinLnBrk="0" hangingPunct="1">
      <a:defRPr sz="1200" kern="1200">
        <a:solidFill>
          <a:schemeClr val="tx1"/>
        </a:solidFill>
        <a:latin typeface="+mn-lt"/>
        <a:ea typeface="+mn-ea"/>
        <a:cs typeface="+mn-cs"/>
      </a:defRPr>
    </a:lvl8pPr>
    <a:lvl9pPr marL="3653095" algn="l" defTabSz="9132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1462A-E0C2-41A0-AF99-9A5DA2997AA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6284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lIns="91436" tIns="45718" rIns="91436" bIns="45718"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a:prstGeom prst="rect">
            <a:avLst/>
          </a:prstGeom>
        </p:spPr>
        <p:txBody>
          <a:bodyPr lIns="91436" tIns="45718" rIns="91436" bIns="45718"/>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297132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lIns="91436" tIns="45718" rIns="91436" bIns="45718"/>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186565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a:prstGeom prst="rect">
            <a:avLst/>
          </a:prstGeom>
        </p:spPr>
        <p:txBody>
          <a:bodyPr vert="eaVert" lIns="91436" tIns="45718" rIns="91436" bIns="45718"/>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6"/>
            <a:ext cx="7734300" cy="5811839"/>
          </a:xfrm>
          <a:prstGeom prst="rect">
            <a:avLst/>
          </a:prstGeom>
        </p:spPr>
        <p:txBody>
          <a:bodyPr vert="eaVert"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348035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zh-TW" altLang="en-US" smtClean="0"/>
              <a:t>按一下以編輯母片標題樣式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23" indent="0" algn="ctr">
              <a:buNone/>
              <a:defRPr>
                <a:solidFill>
                  <a:schemeClr val="tx1">
                    <a:tint val="75000"/>
                  </a:schemeClr>
                </a:solidFill>
              </a:defRPr>
            </a:lvl2pPr>
            <a:lvl3pPr marL="1219050" indent="0" algn="ctr">
              <a:buNone/>
              <a:defRPr>
                <a:solidFill>
                  <a:schemeClr val="tx1">
                    <a:tint val="75000"/>
                  </a:schemeClr>
                </a:solidFill>
              </a:defRPr>
            </a:lvl3pPr>
            <a:lvl4pPr marL="1828573" indent="0" algn="ctr">
              <a:buNone/>
              <a:defRPr>
                <a:solidFill>
                  <a:schemeClr val="tx1">
                    <a:tint val="75000"/>
                  </a:schemeClr>
                </a:solidFill>
              </a:defRPr>
            </a:lvl4pPr>
            <a:lvl5pPr marL="2438098" indent="0" algn="ctr">
              <a:buNone/>
              <a:defRPr>
                <a:solidFill>
                  <a:schemeClr val="tx1">
                    <a:tint val="75000"/>
                  </a:schemeClr>
                </a:solidFill>
              </a:defRPr>
            </a:lvl5pPr>
            <a:lvl6pPr marL="3047620" indent="0" algn="ctr">
              <a:buNone/>
              <a:defRPr>
                <a:solidFill>
                  <a:schemeClr val="tx1">
                    <a:tint val="75000"/>
                  </a:schemeClr>
                </a:solidFill>
              </a:defRPr>
            </a:lvl6pPr>
            <a:lvl7pPr marL="3657143" indent="0" algn="ctr">
              <a:buNone/>
              <a:defRPr>
                <a:solidFill>
                  <a:schemeClr val="tx1">
                    <a:tint val="75000"/>
                  </a:schemeClr>
                </a:solidFill>
              </a:defRPr>
            </a:lvl7pPr>
            <a:lvl8pPr marL="4266667" indent="0" algn="ctr">
              <a:buNone/>
              <a:defRPr>
                <a:solidFill>
                  <a:schemeClr val="tx1">
                    <a:tint val="75000"/>
                  </a:schemeClr>
                </a:solidFill>
              </a:defRPr>
            </a:lvl8pPr>
            <a:lvl9pPr marL="4876191" indent="0" algn="ctr">
              <a:buNone/>
              <a:defRPr>
                <a:solidFill>
                  <a:schemeClr val="tx1">
                    <a:tint val="75000"/>
                  </a:schemeClr>
                </a:solidFill>
              </a:defRPr>
            </a:lvl9pPr>
          </a:lstStyle>
          <a:p>
            <a:r>
              <a:rPr lang="zh-TW" altLang="en-US" smtClean="0"/>
              <a:t> 按一下以編輯母片子標題樣式</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7" name="Rectangle 6"/>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16099225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7" name="Rectangle 6"/>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7991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23" indent="0">
              <a:buNone/>
              <a:defRPr sz="2400">
                <a:solidFill>
                  <a:schemeClr val="tx1">
                    <a:tint val="75000"/>
                  </a:schemeClr>
                </a:solidFill>
              </a:defRPr>
            </a:lvl2pPr>
            <a:lvl3pPr marL="1219050" indent="0">
              <a:buNone/>
              <a:defRPr sz="2100">
                <a:solidFill>
                  <a:schemeClr val="tx1">
                    <a:tint val="75000"/>
                  </a:schemeClr>
                </a:solidFill>
              </a:defRPr>
            </a:lvl3pPr>
            <a:lvl4pPr marL="1828573" indent="0">
              <a:buNone/>
              <a:defRPr sz="1900">
                <a:solidFill>
                  <a:schemeClr val="tx1">
                    <a:tint val="75000"/>
                  </a:schemeClr>
                </a:solidFill>
              </a:defRPr>
            </a:lvl4pPr>
            <a:lvl5pPr marL="2438098" indent="0">
              <a:buNone/>
              <a:defRPr sz="1900">
                <a:solidFill>
                  <a:schemeClr val="tx1">
                    <a:tint val="75000"/>
                  </a:schemeClr>
                </a:solidFill>
              </a:defRPr>
            </a:lvl5pPr>
            <a:lvl6pPr marL="3047620" indent="0">
              <a:buNone/>
              <a:defRPr sz="1900">
                <a:solidFill>
                  <a:schemeClr val="tx1">
                    <a:tint val="75000"/>
                  </a:schemeClr>
                </a:solidFill>
              </a:defRPr>
            </a:lvl6pPr>
            <a:lvl7pPr marL="3657143" indent="0">
              <a:buNone/>
              <a:defRPr sz="1900">
                <a:solidFill>
                  <a:schemeClr val="tx1">
                    <a:tint val="75000"/>
                  </a:schemeClr>
                </a:solidFill>
              </a:defRPr>
            </a:lvl7pPr>
            <a:lvl8pPr marL="4266667" indent="0">
              <a:buNone/>
              <a:defRPr sz="1900">
                <a:solidFill>
                  <a:schemeClr val="tx1">
                    <a:tint val="75000"/>
                  </a:schemeClr>
                </a:solidFill>
              </a:defRPr>
            </a:lvl8pPr>
            <a:lvl9pPr marL="4876191" indent="0">
              <a:buNone/>
              <a:defRPr sz="19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7" name="Rectangle 6"/>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14261985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8" name="Rectangle 7"/>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38809615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zh-TW" altLang="en-US" smtClean="0"/>
              <a:t>按一下以編輯母片文字樣式</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10" name="Rectangle 9"/>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3426854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6" name="Rectangle 5"/>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4082428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5" name="Rectangle 4"/>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7567609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zh-TW" altLang="en-US" smtClean="0"/>
              <a:t>按一下以編輯母片標題樣式</a:t>
            </a:r>
            <a:endParaRPr lang="en-US"/>
          </a:p>
        </p:txBody>
      </p:sp>
      <p:sp>
        <p:nvSpPr>
          <p:cNvPr id="3" name="Content Placeholder 2"/>
          <p:cNvSpPr>
            <a:spLocks noGrp="1"/>
          </p:cNvSpPr>
          <p:nvPr>
            <p:ph idx="1"/>
          </p:nvPr>
        </p:nvSpPr>
        <p:spPr>
          <a:xfrm>
            <a:off x="4766733" y="273057"/>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8" name="Rectangle 7"/>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13550721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lIns="91436" tIns="45718" rIns="91436" bIns="45718"/>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9"/>
          </a:xfrm>
          <a:prstGeom prst="rect">
            <a:avLst/>
          </a:prstGeom>
        </p:spPr>
        <p:txBody>
          <a:bodyPr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426668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23" indent="0">
              <a:buNone/>
              <a:defRPr sz="3700"/>
            </a:lvl2pPr>
            <a:lvl3pPr marL="1219050" indent="0">
              <a:buNone/>
              <a:defRPr sz="3200"/>
            </a:lvl3pPr>
            <a:lvl4pPr marL="1828573" indent="0">
              <a:buNone/>
              <a:defRPr sz="2700"/>
            </a:lvl4pPr>
            <a:lvl5pPr marL="2438098" indent="0">
              <a:buNone/>
              <a:defRPr sz="2700"/>
            </a:lvl5pPr>
            <a:lvl6pPr marL="3047620" indent="0">
              <a:buNone/>
              <a:defRPr sz="2700"/>
            </a:lvl6pPr>
            <a:lvl7pPr marL="3657143" indent="0">
              <a:buNone/>
              <a:defRPr sz="2700"/>
            </a:lvl7pPr>
            <a:lvl8pPr marL="4266667" indent="0">
              <a:buNone/>
              <a:defRPr sz="2700"/>
            </a:lvl8pPr>
            <a:lvl9pPr marL="4876191" indent="0">
              <a:buNone/>
              <a:defRPr sz="2700"/>
            </a:lvl9pPr>
          </a:lstStyle>
          <a:p>
            <a:r>
              <a:rPr lang="zh-TW" altLang="en-US" smtClean="0"/>
              <a:t>將圖片拖曳至版面配置區或按一下圖示以新增</a:t>
            </a:r>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8" name="Rectangle 7"/>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27782829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7" name="Rectangle 6"/>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12250623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
        <p:nvSpPr>
          <p:cNvPr id="7" name="Rectangle 6"/>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18738646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zh-TW" altLang="en-US" smtClean="0"/>
              <a:t>按一下以編輯母片標題樣式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23" indent="0" algn="ctr">
              <a:buNone/>
              <a:defRPr>
                <a:solidFill>
                  <a:schemeClr val="tx1">
                    <a:tint val="75000"/>
                  </a:schemeClr>
                </a:solidFill>
              </a:defRPr>
            </a:lvl2pPr>
            <a:lvl3pPr marL="1219050" indent="0" algn="ctr">
              <a:buNone/>
              <a:defRPr>
                <a:solidFill>
                  <a:schemeClr val="tx1">
                    <a:tint val="75000"/>
                  </a:schemeClr>
                </a:solidFill>
              </a:defRPr>
            </a:lvl3pPr>
            <a:lvl4pPr marL="1828573" indent="0" algn="ctr">
              <a:buNone/>
              <a:defRPr>
                <a:solidFill>
                  <a:schemeClr val="tx1">
                    <a:tint val="75000"/>
                  </a:schemeClr>
                </a:solidFill>
              </a:defRPr>
            </a:lvl4pPr>
            <a:lvl5pPr marL="2438098" indent="0" algn="ctr">
              <a:buNone/>
              <a:defRPr>
                <a:solidFill>
                  <a:schemeClr val="tx1">
                    <a:tint val="75000"/>
                  </a:schemeClr>
                </a:solidFill>
              </a:defRPr>
            </a:lvl5pPr>
            <a:lvl6pPr marL="3047620" indent="0" algn="ctr">
              <a:buNone/>
              <a:defRPr>
                <a:solidFill>
                  <a:schemeClr val="tx1">
                    <a:tint val="75000"/>
                  </a:schemeClr>
                </a:solidFill>
              </a:defRPr>
            </a:lvl6pPr>
            <a:lvl7pPr marL="3657143" indent="0" algn="ctr">
              <a:buNone/>
              <a:defRPr>
                <a:solidFill>
                  <a:schemeClr val="tx1">
                    <a:tint val="75000"/>
                  </a:schemeClr>
                </a:solidFill>
              </a:defRPr>
            </a:lvl7pPr>
            <a:lvl8pPr marL="4266667" indent="0" algn="ctr">
              <a:buNone/>
              <a:defRPr>
                <a:solidFill>
                  <a:schemeClr val="tx1">
                    <a:tint val="75000"/>
                  </a:schemeClr>
                </a:solidFill>
              </a:defRPr>
            </a:lvl8pPr>
            <a:lvl9pPr marL="4876191" indent="0" algn="ctr">
              <a:buNone/>
              <a:defRPr>
                <a:solidFill>
                  <a:schemeClr val="tx1">
                    <a:tint val="75000"/>
                  </a:schemeClr>
                </a:solidFill>
              </a:defRPr>
            </a:lvl9pPr>
          </a:lstStyle>
          <a:p>
            <a:r>
              <a:rPr lang="en-US" altLang="zh-TW" smtClean="0"/>
              <a:t> </a:t>
            </a:r>
            <a:r>
              <a:rPr lang="zh-TW" altLang="en-US" smtClean="0"/>
              <a:t>按一下以編輯母片子標題樣式</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591636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9104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23" indent="0">
              <a:buNone/>
              <a:defRPr sz="2400">
                <a:solidFill>
                  <a:schemeClr val="tx1">
                    <a:tint val="75000"/>
                  </a:schemeClr>
                </a:solidFill>
              </a:defRPr>
            </a:lvl2pPr>
            <a:lvl3pPr marL="1219050" indent="0">
              <a:buNone/>
              <a:defRPr sz="2100">
                <a:solidFill>
                  <a:schemeClr val="tx1">
                    <a:tint val="75000"/>
                  </a:schemeClr>
                </a:solidFill>
              </a:defRPr>
            </a:lvl3pPr>
            <a:lvl4pPr marL="1828573" indent="0">
              <a:buNone/>
              <a:defRPr sz="1900">
                <a:solidFill>
                  <a:schemeClr val="tx1">
                    <a:tint val="75000"/>
                  </a:schemeClr>
                </a:solidFill>
              </a:defRPr>
            </a:lvl4pPr>
            <a:lvl5pPr marL="2438098" indent="0">
              <a:buNone/>
              <a:defRPr sz="1900">
                <a:solidFill>
                  <a:schemeClr val="tx1">
                    <a:tint val="75000"/>
                  </a:schemeClr>
                </a:solidFill>
              </a:defRPr>
            </a:lvl5pPr>
            <a:lvl6pPr marL="3047620" indent="0">
              <a:buNone/>
              <a:defRPr sz="1900">
                <a:solidFill>
                  <a:schemeClr val="tx1">
                    <a:tint val="75000"/>
                  </a:schemeClr>
                </a:solidFill>
              </a:defRPr>
            </a:lvl6pPr>
            <a:lvl7pPr marL="3657143" indent="0">
              <a:buNone/>
              <a:defRPr sz="1900">
                <a:solidFill>
                  <a:schemeClr val="tx1">
                    <a:tint val="75000"/>
                  </a:schemeClr>
                </a:solidFill>
              </a:defRPr>
            </a:lvl7pPr>
            <a:lvl8pPr marL="4266667" indent="0">
              <a:buNone/>
              <a:defRPr sz="1900">
                <a:solidFill>
                  <a:schemeClr val="tx1">
                    <a:tint val="75000"/>
                  </a:schemeClr>
                </a:solidFill>
              </a:defRPr>
            </a:lvl8pPr>
            <a:lvl9pPr marL="4876191" indent="0">
              <a:buNone/>
              <a:defRPr sz="19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5345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32245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zh-TW" altLang="en-US" smtClean="0"/>
              <a:t>按一下以編輯母片文字樣式</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789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413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680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1"/>
            <a:ext cx="10515600" cy="2852737"/>
          </a:xfrm>
          <a:prstGeom prst="rect">
            <a:avLst/>
          </a:prstGeom>
        </p:spPr>
        <p:txBody>
          <a:bodyPr lIns="91436" tIns="45718" rIns="91436" bIns="45718"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49" y="4589465"/>
            <a:ext cx="10515600" cy="1500187"/>
          </a:xfrm>
          <a:prstGeom prst="rect">
            <a:avLst/>
          </a:prstGeom>
        </p:spPr>
        <p:txBody>
          <a:bodyPr lIns="91436" tIns="45718" rIns="91436" bIns="45718"/>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4027734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zh-TW" altLang="en-US" smtClean="0"/>
              <a:t>按一下以編輯母片標題樣式</a:t>
            </a:r>
            <a:endParaRPr lang="en-US"/>
          </a:p>
        </p:txBody>
      </p:sp>
      <p:sp>
        <p:nvSpPr>
          <p:cNvPr id="3" name="Content Placeholder 2"/>
          <p:cNvSpPr>
            <a:spLocks noGrp="1"/>
          </p:cNvSpPr>
          <p:nvPr>
            <p:ph idx="1"/>
          </p:nvPr>
        </p:nvSpPr>
        <p:spPr>
          <a:xfrm>
            <a:off x="4766733" y="273057"/>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083360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23" indent="0">
              <a:buNone/>
              <a:defRPr sz="3700"/>
            </a:lvl2pPr>
            <a:lvl3pPr marL="1219050" indent="0">
              <a:buNone/>
              <a:defRPr sz="3200"/>
            </a:lvl3pPr>
            <a:lvl4pPr marL="1828573" indent="0">
              <a:buNone/>
              <a:defRPr sz="2700"/>
            </a:lvl4pPr>
            <a:lvl5pPr marL="2438098" indent="0">
              <a:buNone/>
              <a:defRPr sz="2700"/>
            </a:lvl5pPr>
            <a:lvl6pPr marL="3047620" indent="0">
              <a:buNone/>
              <a:defRPr sz="2700"/>
            </a:lvl6pPr>
            <a:lvl7pPr marL="3657143" indent="0">
              <a:buNone/>
              <a:defRPr sz="2700"/>
            </a:lvl7pPr>
            <a:lvl8pPr marL="4266667" indent="0">
              <a:buNone/>
              <a:defRPr sz="2700"/>
            </a:lvl8pPr>
            <a:lvl9pPr marL="4876191" indent="0">
              <a:buNone/>
              <a:defRPr sz="2700"/>
            </a:lvl9pPr>
          </a:lstStyle>
          <a:p>
            <a:r>
              <a:rPr lang="zh-TW" altLang="en-US" smtClean="0"/>
              <a:t>將圖片拖曳至版面配置區或按一下圖示以新增</a:t>
            </a:r>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4436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5334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11/8/2017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490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lIns="91436" tIns="45718" rIns="91436" bIns="45718"/>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a:prstGeom prst="rect">
            <a:avLst/>
          </a:prstGeom>
        </p:spPr>
        <p:txBody>
          <a:bodyPr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a:prstGeom prst="rect">
            <a:avLst/>
          </a:prstGeom>
        </p:spPr>
        <p:txBody>
          <a:bodyPr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18443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lIns="91436" tIns="45718" rIns="91436" bIns="45718"/>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a:prstGeom prst="rect">
            <a:avLst/>
          </a:prstGeom>
        </p:spPr>
        <p:txBody>
          <a:bodyPr lIns="91436" tIns="45718" rIns="91436" bIns="45718"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a:prstGeom prst="rect">
            <a:avLst/>
          </a:prstGeom>
        </p:spPr>
        <p:txBody>
          <a:bodyPr lIns="91436" tIns="45718" rIns="91436" bIns="45718"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266597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lIns="91436" tIns="45718" rIns="91436" bIns="45718"/>
          <a:lstStyle/>
          <a:p>
            <a:r>
              <a:rPr lang="en-US" smtClean="0"/>
              <a:t>Click to edit Master title style</a:t>
            </a:r>
            <a:endParaRPr lang="en-US"/>
          </a:p>
        </p:txBody>
      </p:sp>
      <p:sp>
        <p:nvSpPr>
          <p:cNvPr id="3" name="Date Placeholder 2"/>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177130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93060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6" tIns="45718" rIns="91436" bIns="45718"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8"/>
            <a:ext cx="6172200" cy="4873625"/>
          </a:xfrm>
          <a:prstGeom prst="rect">
            <a:avLst/>
          </a:prstGeom>
        </p:spPr>
        <p:txBody>
          <a:bodyPr lIns="91436" tIns="45718" rIns="91436"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2"/>
            <a:ext cx="3932237" cy="3811588"/>
          </a:xfrm>
          <a:prstGeom prst="rect">
            <a:avLst/>
          </a:prstGeom>
        </p:spPr>
        <p:txBody>
          <a:bodyPr lIns="91436" tIns="45718" rIns="91436" bIns="45718"/>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419914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6" tIns="45718" rIns="91436" bIns="45718"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8"/>
            <a:ext cx="6172200" cy="4873625"/>
          </a:xfrm>
          <a:prstGeom prst="rect">
            <a:avLst/>
          </a:prstGeom>
        </p:spPr>
        <p:txBody>
          <a:bodyPr lIns="91436" tIns="45718" rIns="91436" bIns="45718"/>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lIns="91436" tIns="45718" rIns="91436" bIns="45718"/>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lIns="91436" tIns="45718" rIns="91436" bIns="45718"/>
          <a:lstStyle/>
          <a:p>
            <a:pPr defTabSz="914354"/>
            <a:fld id="{ECDD6BA6-602E-324D-9C3F-31AB4F674F86}" type="datetimeFigureOut">
              <a:rPr lang="en-US" smtClean="0">
                <a:solidFill>
                  <a:prstClr val="black"/>
                </a:solidFill>
              </a:rPr>
              <a:pPr defTabSz="914354"/>
              <a:t>11/8/2017</a:t>
            </a:fld>
            <a:endParaRPr lang="en-US"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lIns="91436" tIns="45718" rIns="91436" bIns="45718"/>
          <a:lstStyle/>
          <a:p>
            <a:pPr defTabSz="914354"/>
            <a:endParaRPr lang="en-US"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lIns="91436" tIns="45718" rIns="91436" bIns="45718"/>
          <a:lstStyle/>
          <a:p>
            <a:pPr defTabSz="914354"/>
            <a:fld id="{0E7649D6-73D9-0C43-AEF8-608BFE8CD2CE}" type="slidenum">
              <a:rPr lang="en-US" smtClean="0">
                <a:solidFill>
                  <a:prstClr val="black"/>
                </a:solidFill>
              </a:rPr>
              <a:pPr defTabSz="914354"/>
              <a:t>‹#›</a:t>
            </a:fld>
            <a:endParaRPr lang="en-US" dirty="0">
              <a:solidFill>
                <a:prstClr val="black"/>
              </a:solidFill>
            </a:endParaRPr>
          </a:p>
        </p:txBody>
      </p:sp>
    </p:spTree>
    <p:extLst>
      <p:ext uri="{BB962C8B-B14F-4D97-AF65-F5344CB8AC3E}">
        <p14:creationId xmlns:p14="http://schemas.microsoft.com/office/powerpoint/2010/main" val="116371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237375" y="6431754"/>
            <a:ext cx="2838335" cy="250287"/>
          </a:xfrm>
          <a:prstGeom prst="rect">
            <a:avLst/>
          </a:prstGeom>
        </p:spPr>
      </p:pic>
      <p:sp>
        <p:nvSpPr>
          <p:cNvPr id="2" name="Rectangle 1"/>
          <p:cNvSpPr/>
          <p:nvPr userDrawn="1"/>
        </p:nvSpPr>
        <p:spPr>
          <a:xfrm>
            <a:off x="0" y="0"/>
            <a:ext cx="12188952"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4"/>
            <a:endParaRPr lang="en-US">
              <a:solidFill>
                <a:prstClr val="white"/>
              </a:solidFill>
            </a:endParaRPr>
          </a:p>
        </p:txBody>
      </p:sp>
    </p:spTree>
    <p:extLst>
      <p:ext uri="{BB962C8B-B14F-4D97-AF65-F5344CB8AC3E}">
        <p14:creationId xmlns:p14="http://schemas.microsoft.com/office/powerpoint/2010/main" val="212990483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06" tIns="60953" rIns="121906" bIns="60953"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1906" tIns="60953" rIns="121906" bIns="609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121906" tIns="60953" rIns="121906" bIns="60953" rtlCol="0" anchor="ctr"/>
          <a:lstStyle>
            <a:lvl1pPr algn="l">
              <a:defRPr sz="1600">
                <a:solidFill>
                  <a:schemeClr val="tx1">
                    <a:tint val="75000"/>
                  </a:schemeClr>
                </a:solidFill>
              </a:defRPr>
            </a:lvl1pPr>
          </a:lstStyle>
          <a:p>
            <a:pPr defTabSz="1219050"/>
            <a:fld id="{6BFECD78-3C8E-49F2-8FAB-59489D168ABB}" type="datetimeFigureOut">
              <a:rPr lang="en-US" smtClean="0">
                <a:solidFill>
                  <a:prstClr val="white">
                    <a:tint val="75000"/>
                  </a:prstClr>
                </a:solidFill>
              </a:rPr>
              <a:pPr defTabSz="1219050"/>
              <a:t>11/8/2017</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06" tIns="60953" rIns="121906" bIns="60953" rtlCol="0" anchor="ctr"/>
          <a:lstStyle>
            <a:lvl1pPr algn="ctr">
              <a:defRPr sz="1600">
                <a:solidFill>
                  <a:schemeClr val="tx1">
                    <a:tint val="75000"/>
                  </a:schemeClr>
                </a:solidFill>
              </a:defRPr>
            </a:lvl1pPr>
          </a:lstStyle>
          <a:p>
            <a:pPr defTabSz="1219050"/>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06" tIns="60953" rIns="121906" bIns="60953" rtlCol="0" anchor="ctr"/>
          <a:lstStyle>
            <a:lvl1pPr algn="r">
              <a:defRPr sz="1600">
                <a:solidFill>
                  <a:schemeClr val="tx1">
                    <a:tint val="75000"/>
                  </a:schemeClr>
                </a:solidFill>
              </a:defRPr>
            </a:lvl1pPr>
          </a:lstStyle>
          <a:p>
            <a:pPr defTabSz="1219050"/>
            <a:fld id="{0FB56013-B943-42BA-886F-6F9D4EB85E9D}" type="slidenum">
              <a:rPr lang="en-US" smtClean="0">
                <a:solidFill>
                  <a:prstClr val="white">
                    <a:tint val="75000"/>
                  </a:prstClr>
                </a:solidFill>
              </a:rPr>
              <a:pPr defTabSz="1219050"/>
              <a:t>‹#›</a:t>
            </a:fld>
            <a:endParaRPr lang="en-US">
              <a:solidFill>
                <a:prstClr val="white">
                  <a:tint val="75000"/>
                </a:prstClr>
              </a:solidFill>
            </a:endParaRPr>
          </a:p>
        </p:txBody>
      </p:sp>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1"/>
            <a:ext cx="12192000" cy="6859715"/>
          </a:xfrm>
          <a:prstGeom prst="rect">
            <a:avLst/>
          </a:prstGeom>
        </p:spPr>
      </p:pic>
      <p:pic>
        <p:nvPicPr>
          <p:cNvPr id="12" name="Picture 11"/>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16499" y="6471131"/>
            <a:ext cx="2839044" cy="250348"/>
          </a:xfrm>
          <a:prstGeom prst="rect">
            <a:avLst/>
          </a:prstGeom>
        </p:spPr>
      </p:pic>
      <p:sp>
        <p:nvSpPr>
          <p:cNvPr id="9" name="Rectangle 8"/>
          <p:cNvSpPr/>
          <p:nvPr userDrawn="1"/>
        </p:nvSpPr>
        <p:spPr>
          <a:xfrm>
            <a:off x="-1030013" y="-1030012"/>
            <a:ext cx="14146924" cy="874460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343720998"/>
      </p:ext>
    </p:extLst>
  </p:cSld>
  <p:clrMap bg1="dk1" tx1="lt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iming>
    <p:tnLst>
      <p:par>
        <p:cTn id="1" dur="indefinite" restart="never" nodeType="tmRoot"/>
      </p:par>
    </p:tnLst>
  </p:timing>
  <p:txStyles>
    <p:titleStyle>
      <a:lvl1pPr algn="ctr" defTabSz="1219050" rtl="0" eaLnBrk="1" latinLnBrk="0" hangingPunct="1">
        <a:spcBef>
          <a:spcPct val="0"/>
        </a:spcBef>
        <a:buNone/>
        <a:defRPr sz="5900" kern="1200">
          <a:solidFill>
            <a:schemeClr val="tx1"/>
          </a:solidFill>
          <a:latin typeface="+mj-lt"/>
          <a:ea typeface="+mj-ea"/>
          <a:cs typeface="+mj-cs"/>
        </a:defRPr>
      </a:lvl1pPr>
    </p:titleStyle>
    <p:bodyStyle>
      <a:lvl1pPr marL="457143" indent="-457143" algn="l" defTabSz="12190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78" indent="-380953" algn="l" defTabSz="121905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811" indent="-304760" algn="l" defTabSz="12190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33"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858"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380"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906"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430"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953"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06" tIns="60953" rIns="121906" bIns="60953"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1906" tIns="60953" rIns="121906" bIns="609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121906" tIns="60953" rIns="121906" bIns="60953" rtlCol="0" anchor="ctr"/>
          <a:lstStyle>
            <a:lvl1pPr algn="l">
              <a:defRPr sz="1600">
                <a:solidFill>
                  <a:schemeClr val="tx1">
                    <a:tint val="75000"/>
                  </a:schemeClr>
                </a:solidFill>
              </a:defRPr>
            </a:lvl1pPr>
          </a:lstStyle>
          <a:p>
            <a:pPr defTabSz="1219050"/>
            <a:fld id="{6BFECD78-3C8E-49F2-8FAB-59489D168ABB}" type="datetimeFigureOut">
              <a:rPr lang="en-US" smtClean="0">
                <a:solidFill>
                  <a:prstClr val="white">
                    <a:tint val="75000"/>
                  </a:prstClr>
                </a:solidFill>
              </a:rPr>
              <a:pPr defTabSz="1219050"/>
              <a:t>11/8/2017</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906" tIns="60953" rIns="121906" bIns="60953" rtlCol="0" anchor="ctr"/>
          <a:lstStyle>
            <a:lvl1pPr algn="ctr">
              <a:defRPr sz="1600">
                <a:solidFill>
                  <a:schemeClr val="tx1">
                    <a:tint val="75000"/>
                  </a:schemeClr>
                </a:solidFill>
              </a:defRPr>
            </a:lvl1pPr>
          </a:lstStyle>
          <a:p>
            <a:pPr defTabSz="1219050"/>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906" tIns="60953" rIns="121906" bIns="60953" rtlCol="0" anchor="ctr"/>
          <a:lstStyle>
            <a:lvl1pPr algn="r">
              <a:defRPr sz="1600">
                <a:solidFill>
                  <a:schemeClr val="tx1">
                    <a:tint val="75000"/>
                  </a:schemeClr>
                </a:solidFill>
              </a:defRPr>
            </a:lvl1pPr>
          </a:lstStyle>
          <a:p>
            <a:pPr defTabSz="1219050"/>
            <a:fld id="{0FB56013-B943-42BA-886F-6F9D4EB85E9D}" type="slidenum">
              <a:rPr lang="en-US" smtClean="0">
                <a:solidFill>
                  <a:prstClr val="white">
                    <a:tint val="75000"/>
                  </a:prstClr>
                </a:solidFill>
              </a:rPr>
              <a:pPr defTabSz="1219050"/>
              <a:t>‹#›</a:t>
            </a:fld>
            <a:endParaRPr lang="en-US">
              <a:solidFill>
                <a:prstClr val="white">
                  <a:tint val="75000"/>
                </a:prstClr>
              </a:solidFill>
            </a:endParaRPr>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1"/>
            <a:ext cx="12192000" cy="6859715"/>
          </a:xfrm>
          <a:prstGeom prst="rect">
            <a:avLst/>
          </a:prstGeom>
        </p:spPr>
      </p:pic>
      <p:pic>
        <p:nvPicPr>
          <p:cNvPr id="10" name="Picture 9"/>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16499" y="6471131"/>
            <a:ext cx="2839044" cy="250348"/>
          </a:xfrm>
          <a:prstGeom prst="rect">
            <a:avLst/>
          </a:prstGeom>
        </p:spPr>
      </p:pic>
      <p:sp>
        <p:nvSpPr>
          <p:cNvPr id="11" name="Rectangle 10"/>
          <p:cNvSpPr/>
          <p:nvPr userDrawn="1"/>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
        <p:nvSpPr>
          <p:cNvPr id="12" name="Rectangle 11"/>
          <p:cNvSpPr/>
          <p:nvPr userDrawn="1"/>
        </p:nvSpPr>
        <p:spPr>
          <a:xfrm>
            <a:off x="-1030013" y="-1030012"/>
            <a:ext cx="14146924" cy="874460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6" tIns="60953" rIns="121906" bIns="60953" rtlCol="0" anchor="ctr"/>
          <a:lstStyle/>
          <a:p>
            <a:pPr algn="ctr" defTabSz="1219050"/>
            <a:endParaRPr lang="en-US" sz="2400">
              <a:solidFill>
                <a:prstClr val="white"/>
              </a:solidFill>
            </a:endParaRPr>
          </a:p>
        </p:txBody>
      </p:sp>
    </p:spTree>
    <p:extLst>
      <p:ext uri="{BB962C8B-B14F-4D97-AF65-F5344CB8AC3E}">
        <p14:creationId xmlns:p14="http://schemas.microsoft.com/office/powerpoint/2010/main" val="264759305"/>
      </p:ext>
    </p:extLst>
  </p:cSld>
  <p:clrMap bg1="dk1" tx1="lt1" bg2="dk2"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iming>
    <p:tnLst>
      <p:par>
        <p:cTn id="1" dur="indefinite" restart="never" nodeType="tmRoot"/>
      </p:par>
    </p:tnLst>
  </p:timing>
  <p:txStyles>
    <p:titleStyle>
      <a:lvl1pPr algn="ctr" defTabSz="1219050" rtl="0" eaLnBrk="1" latinLnBrk="0" hangingPunct="1">
        <a:spcBef>
          <a:spcPct val="0"/>
        </a:spcBef>
        <a:buNone/>
        <a:defRPr sz="5900" kern="1200">
          <a:solidFill>
            <a:schemeClr val="tx1"/>
          </a:solidFill>
          <a:latin typeface="+mj-lt"/>
          <a:ea typeface="+mj-ea"/>
          <a:cs typeface="+mj-cs"/>
        </a:defRPr>
      </a:lvl1pPr>
    </p:titleStyle>
    <p:bodyStyle>
      <a:lvl1pPr marL="457143" indent="-457143" algn="l" defTabSz="12190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78" indent="-380953" algn="l" defTabSz="121905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811" indent="-304760" algn="l" defTabSz="12190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33"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858"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380"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906"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430"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953" indent="-304760" algn="l" defTabSz="12190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75" y="156433"/>
            <a:ext cx="11778343" cy="646331"/>
          </a:xfrm>
          <a:prstGeom prst="rect">
            <a:avLst/>
          </a:prstGeom>
          <a:noFill/>
        </p:spPr>
        <p:txBody>
          <a:bodyPr wrap="square" lIns="91432" tIns="45718" rIns="91432" bIns="45718" rtlCol="0">
            <a:spAutoFit/>
          </a:bodyPr>
          <a:lstStyle/>
          <a:p>
            <a:pPr algn="ctr" defTabSz="914309"/>
            <a:r>
              <a:rPr lang="zh-TW" altLang="en-US" sz="3600" dirty="0">
                <a:solidFill>
                  <a:prstClr val="white"/>
                </a:solidFill>
                <a:latin typeface="微軟正黑體" panose="020B0604030504040204" pitchFamily="34" charset="-120"/>
                <a:ea typeface="微軟正黑體" panose="020B0604030504040204" pitchFamily="34" charset="-120"/>
              </a:rPr>
              <a:t>創業者應有的思維 </a:t>
            </a:r>
            <a:endParaRPr lang="en-US" sz="3600" dirty="0">
              <a:solidFill>
                <a:prstClr val="white"/>
              </a:solidFill>
              <a:latin typeface="微軟正黑體" panose="020B0604030504040204" pitchFamily="34" charset="-120"/>
              <a:ea typeface="微軟正黑體" panose="020B0604030504040204" pitchFamily="34" charset="-120"/>
            </a:endParaRPr>
          </a:p>
        </p:txBody>
      </p:sp>
      <p:sp>
        <p:nvSpPr>
          <p:cNvPr id="3" name="Text Box 6"/>
          <p:cNvSpPr txBox="1">
            <a:spLocks noChangeArrowheads="1"/>
          </p:cNvSpPr>
          <p:nvPr/>
        </p:nvSpPr>
        <p:spPr bwMode="auto">
          <a:xfrm>
            <a:off x="4390642" y="1705577"/>
            <a:ext cx="6374719" cy="1123383"/>
          </a:xfrm>
          <a:prstGeom prst="rect">
            <a:avLst/>
          </a:prstGeom>
          <a:noFill/>
          <a:ln w="9525">
            <a:noFill/>
            <a:miter lim="800000"/>
            <a:headEnd/>
            <a:tailEnd/>
          </a:ln>
          <a:effectLst/>
        </p:spPr>
        <p:txBody>
          <a:bodyPr wrap="square" lIns="91432" tIns="45718" rIns="91432" bIns="45718">
            <a:spAutoFit/>
          </a:bodyPr>
          <a:lstStyle/>
          <a:p>
            <a:pPr algn="ctr" defTabSz="914309">
              <a:spcBef>
                <a:spcPct val="50000"/>
              </a:spcBef>
              <a:defRPr/>
            </a:pPr>
            <a:r>
              <a:rPr lang="en-US" sz="6700" b="1" dirty="0">
                <a:solidFill>
                  <a:prstClr val="white"/>
                </a:solidFill>
                <a:ea typeface="華康儷中黑" panose="020B0509000000000000" pitchFamily="49" charset="-120"/>
                <a:cs typeface="Heiti TC Light"/>
              </a:rPr>
              <a:t>Allen Hu</a:t>
            </a:r>
          </a:p>
        </p:txBody>
      </p:sp>
      <p:sp>
        <p:nvSpPr>
          <p:cNvPr id="4" name="Rectangle 3"/>
          <p:cNvSpPr/>
          <p:nvPr/>
        </p:nvSpPr>
        <p:spPr>
          <a:xfrm>
            <a:off x="174175" y="802766"/>
            <a:ext cx="11778343" cy="523220"/>
          </a:xfrm>
          <a:prstGeom prst="rect">
            <a:avLst/>
          </a:prstGeom>
        </p:spPr>
        <p:txBody>
          <a:bodyPr wrap="square" lIns="91432" tIns="45718" rIns="91432" bIns="45718">
            <a:spAutoFit/>
          </a:bodyPr>
          <a:lstStyle/>
          <a:p>
            <a:pPr algn="ctr" defTabSz="914309"/>
            <a:r>
              <a:rPr lang="en-US" sz="2800" dirty="0">
                <a:solidFill>
                  <a:prstClr val="white"/>
                </a:solidFill>
                <a:ea typeface="Apple LiGothic" pitchFamily="2" charset="-120"/>
              </a:rPr>
              <a:t>The Mindset as an Entrepreneur</a:t>
            </a:r>
          </a:p>
        </p:txBody>
      </p:sp>
      <p:sp>
        <p:nvSpPr>
          <p:cNvPr id="7" name="TextBox 6"/>
          <p:cNvSpPr txBox="1"/>
          <p:nvPr/>
        </p:nvSpPr>
        <p:spPr>
          <a:xfrm>
            <a:off x="594361" y="5449489"/>
            <a:ext cx="9818371" cy="1107995"/>
          </a:xfrm>
          <a:prstGeom prst="rect">
            <a:avLst/>
          </a:prstGeom>
          <a:noFill/>
        </p:spPr>
        <p:txBody>
          <a:bodyPr wrap="square" lIns="91432" tIns="45718" rIns="91432" bIns="45718" rtlCol="0">
            <a:spAutoFit/>
          </a:bodyPr>
          <a:lstStyle/>
          <a:p>
            <a:pPr defTabSz="914309"/>
            <a:r>
              <a:rPr lang="zh-TW" altLang="en-US" sz="1100" dirty="0">
                <a:solidFill>
                  <a:prstClr val="white"/>
                </a:solidFill>
                <a:ea typeface="Apple LiGothic" pitchFamily="2" charset="-120"/>
                <a:cs typeface="Heiti TC Light"/>
              </a:rPr>
              <a:t>本簡報中提到的收入等級純屬舉例說明，無意代表美安香港超連鎖™店主的一般收入，也無意表示任何超連鎖™店主皆可賺取同等收入。美安香港超連鎖™店主的成功與否，取決於其在發展事業時的努力、才能與投入程度。</a:t>
            </a:r>
            <a:endParaRPr lang="en-US" altLang="zh-TW" sz="1100" dirty="0">
              <a:solidFill>
                <a:prstClr val="white"/>
              </a:solidFill>
              <a:ea typeface="Apple LiGothic" pitchFamily="2" charset="-120"/>
              <a:cs typeface="Heiti TC Light"/>
            </a:endParaRPr>
          </a:p>
          <a:p>
            <a:pPr defTabSz="914309"/>
            <a:r>
              <a:rPr lang="en-US" sz="1100" b="1" dirty="0">
                <a:solidFill>
                  <a:prstClr val="white"/>
                </a:solidFill>
                <a:ea typeface="Apple LiGothic" pitchFamily="2" charset="-120"/>
                <a:cs typeface="Heiti TC Light"/>
              </a:rPr>
              <a:t>The income levels mentioned in the following presentation are for illustration purposes only. They are not intended to represent the income of a typical Market Hong Kong </a:t>
            </a:r>
            <a:r>
              <a:rPr lang="en-US" altLang="zh-TW" sz="1100" b="1" dirty="0" err="1">
                <a:solidFill>
                  <a:prstClr val="white"/>
                </a:solidFill>
                <a:ea typeface="Apple LiGothic" pitchFamily="2" charset="-120"/>
                <a:cs typeface="Heiti TC Light"/>
              </a:rPr>
              <a:t>UnFranchise</a:t>
            </a:r>
            <a:r>
              <a:rPr lang="en-US" altLang="zh-TW" sz="1100" b="1" dirty="0">
                <a:solidFill>
                  <a:prstClr val="white"/>
                </a:solidFill>
                <a:ea typeface="Apple LiGothic" pitchFamily="2" charset="-120"/>
                <a:cs typeface="Heiti TC Light"/>
              </a:rPr>
              <a:t> ™Owner</a:t>
            </a:r>
            <a:r>
              <a:rPr lang="en-US" sz="1100" b="1" dirty="0">
                <a:solidFill>
                  <a:prstClr val="white"/>
                </a:solidFill>
                <a:ea typeface="Apple LiGothic" pitchFamily="2" charset="-120"/>
                <a:cs typeface="Heiti TC Light"/>
              </a:rPr>
              <a:t>, nor are they intended to represent that any given Independent </a:t>
            </a:r>
            <a:r>
              <a:rPr lang="en-US" altLang="zh-TW" sz="1100" b="1" dirty="0" err="1">
                <a:solidFill>
                  <a:prstClr val="white"/>
                </a:solidFill>
                <a:ea typeface="Apple LiGothic" pitchFamily="2" charset="-120"/>
                <a:cs typeface="Heiti TC Light"/>
              </a:rPr>
              <a:t>UnFranchise</a:t>
            </a:r>
            <a:r>
              <a:rPr lang="en-US" altLang="zh-TW" sz="1100" b="1" dirty="0">
                <a:solidFill>
                  <a:prstClr val="white"/>
                </a:solidFill>
                <a:ea typeface="Apple LiGothic" pitchFamily="2" charset="-120"/>
                <a:cs typeface="Heiti TC Light"/>
              </a:rPr>
              <a:t> ™ Owner</a:t>
            </a:r>
            <a:r>
              <a:rPr lang="en-US" sz="1100" b="1" dirty="0">
                <a:solidFill>
                  <a:prstClr val="white"/>
                </a:solidFill>
                <a:ea typeface="Apple LiGothic" pitchFamily="2" charset="-120"/>
                <a:cs typeface="Heiti TC Light"/>
              </a:rPr>
              <a:t> will earn income in that amount. The success of any Market Hong Kong Independent </a:t>
            </a:r>
            <a:r>
              <a:rPr lang="en-US" altLang="zh-TW" sz="1100" b="1" dirty="0" err="1">
                <a:solidFill>
                  <a:prstClr val="white"/>
                </a:solidFill>
                <a:ea typeface="Apple LiGothic" pitchFamily="2" charset="-120"/>
                <a:cs typeface="Heiti TC Light"/>
              </a:rPr>
              <a:t>UnFranchise</a:t>
            </a:r>
            <a:r>
              <a:rPr lang="en-US" altLang="zh-TW" sz="1100" b="1" dirty="0">
                <a:solidFill>
                  <a:prstClr val="white"/>
                </a:solidFill>
                <a:ea typeface="Apple LiGothic" pitchFamily="2" charset="-120"/>
                <a:cs typeface="Heiti TC Light"/>
              </a:rPr>
              <a:t> ™ Owner</a:t>
            </a:r>
            <a:r>
              <a:rPr lang="en-US" sz="1100" b="1" dirty="0">
                <a:solidFill>
                  <a:prstClr val="white"/>
                </a:solidFill>
                <a:ea typeface="Apple LiGothic" pitchFamily="2" charset="-120"/>
                <a:cs typeface="Heiti TC Light"/>
              </a:rPr>
              <a:t> will depend upon the amount of hard work, talent, and dedication which he or she devotes to building his or her Market Hong Kong Business.</a:t>
            </a:r>
            <a:endParaRPr lang="en-US" sz="1100" dirty="0">
              <a:solidFill>
                <a:prstClr val="white"/>
              </a:solidFill>
              <a:ea typeface="Apple LiGothic" pitchFamily="2" charset="-120"/>
              <a:cs typeface="Heiti TC Light"/>
            </a:endParaRP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870" t="3537" r="3311" b="3829"/>
          <a:stretch/>
        </p:blipFill>
        <p:spPr bwMode="auto">
          <a:xfrm>
            <a:off x="10274719" y="5449491"/>
            <a:ext cx="981276" cy="98127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1" name="Text Box 6"/>
          <p:cNvSpPr txBox="1">
            <a:spLocks noChangeArrowheads="1"/>
          </p:cNvSpPr>
          <p:nvPr/>
        </p:nvSpPr>
        <p:spPr bwMode="auto">
          <a:xfrm>
            <a:off x="3813418" y="2631873"/>
            <a:ext cx="7663543" cy="1354217"/>
          </a:xfrm>
          <a:prstGeom prst="rect">
            <a:avLst/>
          </a:prstGeom>
          <a:noFill/>
          <a:ln w="9525">
            <a:noFill/>
            <a:miter lim="800000"/>
            <a:headEnd/>
            <a:tailEnd/>
          </a:ln>
          <a:effectLst/>
        </p:spPr>
        <p:txBody>
          <a:bodyPr wrap="square" lIns="91432" tIns="45718" rIns="91432" bIns="45718">
            <a:spAutoFit/>
          </a:bodyPr>
          <a:lstStyle/>
          <a:p>
            <a:pPr algn="ctr" defTabSz="914309">
              <a:spcBef>
                <a:spcPts val="1200"/>
              </a:spcBef>
              <a:defRPr/>
            </a:pPr>
            <a:r>
              <a:rPr lang="zh-TW" altLang="en-US" sz="3600" dirty="0">
                <a:solidFill>
                  <a:prstClr val="white"/>
                </a:solidFill>
                <a:latin typeface="微軟正黑體" panose="020B0604030504040204" pitchFamily="34" charset="-120"/>
                <a:ea typeface="微軟正黑體" panose="020B0604030504040204" pitchFamily="34" charset="-120"/>
                <a:cs typeface="Heiti TC Light"/>
              </a:rPr>
              <a:t>執行高級顧問經理級</a:t>
            </a:r>
            <a:endParaRPr lang="en-US" altLang="zh-TW" sz="3600" dirty="0">
              <a:solidFill>
                <a:prstClr val="white"/>
              </a:solidFill>
              <a:latin typeface="微軟正黑體" panose="020B0604030504040204" pitchFamily="34" charset="-120"/>
              <a:ea typeface="微軟正黑體" panose="020B0604030504040204" pitchFamily="34" charset="-120"/>
              <a:cs typeface="Heiti TC Light"/>
            </a:endParaRPr>
          </a:p>
          <a:p>
            <a:pPr algn="ctr" defTabSz="914309">
              <a:spcBef>
                <a:spcPts val="1200"/>
              </a:spcBef>
              <a:defRPr/>
            </a:pPr>
            <a:r>
              <a:rPr lang="en-US" altLang="zh-TW" sz="3600" dirty="0">
                <a:solidFill>
                  <a:prstClr val="white"/>
                </a:solidFill>
                <a:ea typeface="華康儷中黑" panose="020B0509000000000000" pitchFamily="49" charset="-120"/>
                <a:cs typeface="Heiti TC Light"/>
              </a:rPr>
              <a:t>Executive Director</a:t>
            </a:r>
          </a:p>
        </p:txBody>
      </p:sp>
      <p:sp>
        <p:nvSpPr>
          <p:cNvPr id="12" name="Text Box 6"/>
          <p:cNvSpPr txBox="1">
            <a:spLocks noChangeArrowheads="1"/>
          </p:cNvSpPr>
          <p:nvPr/>
        </p:nvSpPr>
        <p:spPr bwMode="auto">
          <a:xfrm>
            <a:off x="4847862" y="4132386"/>
            <a:ext cx="5496503" cy="724985"/>
          </a:xfrm>
          <a:prstGeom prst="rect">
            <a:avLst/>
          </a:prstGeom>
          <a:noFill/>
          <a:ln w="9525">
            <a:noFill/>
            <a:miter lim="800000"/>
            <a:headEnd/>
            <a:tailEnd/>
          </a:ln>
          <a:effectLst/>
        </p:spPr>
        <p:txBody>
          <a:bodyPr wrap="square" lIns="91432" tIns="45718" rIns="91432" bIns="45718">
            <a:spAutoFit/>
          </a:bodyPr>
          <a:lstStyle/>
          <a:p>
            <a:pPr algn="ctr" defTabSz="914309">
              <a:lnSpc>
                <a:spcPts val="1800"/>
              </a:lnSpc>
              <a:spcBef>
                <a:spcPts val="1200"/>
              </a:spcBef>
              <a:defRPr/>
            </a:pPr>
            <a:r>
              <a:rPr lang="zh-TW" altLang="en-US" sz="2800" dirty="0">
                <a:solidFill>
                  <a:prstClr val="white"/>
                </a:solidFill>
                <a:latin typeface="微軟正黑體" panose="020B0604030504040204" pitchFamily="34" charset="-120"/>
                <a:ea typeface="微軟正黑體" panose="020B0604030504040204" pitchFamily="34" charset="-120"/>
                <a:cs typeface="Heiti TC Light"/>
              </a:rPr>
              <a:t>四個佣金週期共賺取</a:t>
            </a:r>
            <a:r>
              <a:rPr lang="en-US" altLang="en-US" sz="2800" dirty="0">
                <a:solidFill>
                  <a:prstClr val="white"/>
                </a:solidFill>
                <a:ea typeface="Apple LiGothic" pitchFamily="2" charset="-120"/>
                <a:cs typeface="Heiti TC Light"/>
              </a:rPr>
              <a:t>HK$191,600</a:t>
            </a:r>
          </a:p>
          <a:p>
            <a:pPr algn="ctr" defTabSz="914309">
              <a:lnSpc>
                <a:spcPts val="1800"/>
              </a:lnSpc>
              <a:spcBef>
                <a:spcPts val="1200"/>
              </a:spcBef>
              <a:defRPr/>
            </a:pPr>
            <a:r>
              <a:rPr lang="en-US" sz="2800" dirty="0">
                <a:solidFill>
                  <a:prstClr val="white"/>
                </a:solidFill>
                <a:ea typeface="Apple LiGothic" pitchFamily="2" charset="-120"/>
                <a:cs typeface="Heiti TC Light"/>
              </a:rPr>
              <a:t>HK$191,600 in 4 Commission weeks</a:t>
            </a:r>
          </a:p>
        </p:txBody>
      </p:sp>
      <p:pic>
        <p:nvPicPr>
          <p:cNvPr id="11266" name="Picture 2" descr="M:\Events\Convention\Leadership School\LS2017\Speakers Photo\AllenH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179" y="1631989"/>
            <a:ext cx="2560320" cy="328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00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86205" y="13908"/>
            <a:ext cx="10363200" cy="1470025"/>
          </a:xfrm>
        </p:spPr>
        <p:txBody>
          <a:bodyPr/>
          <a:lstStyle/>
          <a:p>
            <a:r>
              <a:rPr lang="en-US" dirty="0">
                <a:solidFill>
                  <a:srgbClr val="FFFFFF"/>
                </a:solidFill>
              </a:rPr>
              <a:t>How to Prove Your Belief</a:t>
            </a:r>
          </a:p>
        </p:txBody>
      </p:sp>
      <p:sp>
        <p:nvSpPr>
          <p:cNvPr id="3" name="子標題 2"/>
          <p:cNvSpPr>
            <a:spLocks noGrp="1"/>
          </p:cNvSpPr>
          <p:nvPr>
            <p:ph type="subTitle" idx="1"/>
          </p:nvPr>
        </p:nvSpPr>
        <p:spPr>
          <a:xfrm>
            <a:off x="0" y="1753027"/>
            <a:ext cx="12192000" cy="1752600"/>
          </a:xfrm>
        </p:spPr>
        <p:txBody>
          <a:bodyPr/>
          <a:lstStyle/>
          <a:p>
            <a:r>
              <a:rPr lang="en-US" dirty="0">
                <a:solidFill>
                  <a:schemeClr val="tx1"/>
                </a:solidFill>
              </a:rPr>
              <a:t>If your belief only stays in your mind</a:t>
            </a:r>
          </a:p>
          <a:p>
            <a:r>
              <a:rPr lang="en-US" dirty="0">
                <a:solidFill>
                  <a:schemeClr val="tx1"/>
                </a:solidFill>
              </a:rPr>
              <a:t>This is just a word.</a:t>
            </a:r>
          </a:p>
        </p:txBody>
      </p:sp>
      <p:sp>
        <p:nvSpPr>
          <p:cNvPr id="6" name="文字方塊 5"/>
          <p:cNvSpPr txBox="1"/>
          <p:nvPr/>
        </p:nvSpPr>
        <p:spPr>
          <a:xfrm>
            <a:off x="7" y="3629889"/>
            <a:ext cx="12191999"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If your belief is involved in your move.</a:t>
            </a:r>
          </a:p>
          <a:p>
            <a:pPr algn="ctr" defTabSz="1219020"/>
            <a:r>
              <a:rPr lang="en-US" sz="4800" dirty="0">
                <a:solidFill>
                  <a:srgbClr val="FFFFFF"/>
                </a:solidFill>
              </a:rPr>
              <a:t> This is an action.</a:t>
            </a:r>
          </a:p>
        </p:txBody>
      </p:sp>
    </p:spTree>
    <p:extLst>
      <p:ext uri="{BB962C8B-B14F-4D97-AF65-F5344CB8AC3E}">
        <p14:creationId xmlns:p14="http://schemas.microsoft.com/office/powerpoint/2010/main" val="178648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86205" y="13908"/>
            <a:ext cx="10363200" cy="1470025"/>
          </a:xfrm>
        </p:spPr>
        <p:txBody>
          <a:bodyPr/>
          <a:lstStyle/>
          <a:p>
            <a:r>
              <a:rPr lang="en-US" dirty="0">
                <a:solidFill>
                  <a:srgbClr val="FFFFFF"/>
                </a:solidFill>
              </a:rPr>
              <a:t>How to Prove Your Belief</a:t>
            </a:r>
          </a:p>
        </p:txBody>
      </p:sp>
      <p:sp>
        <p:nvSpPr>
          <p:cNvPr id="4" name="文字方塊 3"/>
          <p:cNvSpPr txBox="1"/>
          <p:nvPr/>
        </p:nvSpPr>
        <p:spPr>
          <a:xfrm>
            <a:off x="673099" y="1560054"/>
            <a:ext cx="11518900" cy="1600439"/>
          </a:xfrm>
          <a:prstGeom prst="rect">
            <a:avLst/>
          </a:prstGeom>
          <a:noFill/>
        </p:spPr>
        <p:txBody>
          <a:bodyPr wrap="square" lIns="121904" tIns="60952" rIns="121904" bIns="60952" rtlCol="0">
            <a:spAutoFit/>
          </a:bodyPr>
          <a:lstStyle/>
          <a:p>
            <a:pPr defTabSz="1219020"/>
            <a:r>
              <a:rPr lang="en-US" sz="4800" dirty="0">
                <a:solidFill>
                  <a:srgbClr val="FFFFFF"/>
                </a:solidFill>
              </a:rPr>
              <a:t>A person cannot turn their belief into action</a:t>
            </a:r>
            <a:r>
              <a:rPr lang="en-US" altLang="zh-TW" sz="4800" dirty="0">
                <a:solidFill>
                  <a:srgbClr val="FFFFFF"/>
                </a:solidFill>
              </a:rPr>
              <a:t>.</a:t>
            </a:r>
            <a:r>
              <a:rPr lang="en-US" sz="4800" dirty="0">
                <a:solidFill>
                  <a:srgbClr val="FFFFFF"/>
                </a:solidFill>
              </a:rPr>
              <a:t> </a:t>
            </a:r>
          </a:p>
          <a:p>
            <a:pPr defTabSz="1219020"/>
            <a:r>
              <a:rPr lang="en-US" sz="4800" dirty="0">
                <a:solidFill>
                  <a:srgbClr val="FFFFFF"/>
                </a:solidFill>
              </a:rPr>
              <a:t>There are only 2 reasons:</a:t>
            </a:r>
          </a:p>
        </p:txBody>
      </p:sp>
      <p:sp>
        <p:nvSpPr>
          <p:cNvPr id="6" name="文字方塊 5"/>
          <p:cNvSpPr txBox="1"/>
          <p:nvPr/>
        </p:nvSpPr>
        <p:spPr>
          <a:xfrm>
            <a:off x="546101" y="3244348"/>
            <a:ext cx="11315699" cy="1600439"/>
          </a:xfrm>
          <a:prstGeom prst="rect">
            <a:avLst/>
          </a:prstGeom>
          <a:noFill/>
        </p:spPr>
        <p:txBody>
          <a:bodyPr wrap="square" lIns="121904" tIns="60952" rIns="121904" bIns="60952" rtlCol="0">
            <a:spAutoFit/>
          </a:bodyPr>
          <a:lstStyle/>
          <a:p>
            <a:pPr defTabSz="1219020"/>
            <a:r>
              <a:rPr lang="en-US" sz="4800" dirty="0">
                <a:solidFill>
                  <a:srgbClr val="FFFFFF"/>
                </a:solidFill>
              </a:rPr>
              <a:t>1: The desire for happiness is not strong enough</a:t>
            </a:r>
          </a:p>
        </p:txBody>
      </p:sp>
      <p:sp>
        <p:nvSpPr>
          <p:cNvPr id="7" name="文字方塊 6"/>
          <p:cNvSpPr txBox="1"/>
          <p:nvPr/>
        </p:nvSpPr>
        <p:spPr>
          <a:xfrm>
            <a:off x="546108" y="4844787"/>
            <a:ext cx="11315697" cy="861775"/>
          </a:xfrm>
          <a:prstGeom prst="rect">
            <a:avLst/>
          </a:prstGeom>
          <a:noFill/>
        </p:spPr>
        <p:txBody>
          <a:bodyPr wrap="square" lIns="121904" tIns="60952" rIns="121904" bIns="60952" rtlCol="0">
            <a:spAutoFit/>
          </a:bodyPr>
          <a:lstStyle/>
          <a:p>
            <a:pPr defTabSz="1219020"/>
            <a:r>
              <a:rPr lang="en-US" sz="4800" dirty="0">
                <a:solidFill>
                  <a:srgbClr val="FFFFFF"/>
                </a:solidFill>
              </a:rPr>
              <a:t>2: The fear of suffering is not enough</a:t>
            </a:r>
          </a:p>
        </p:txBody>
      </p:sp>
    </p:spTree>
    <p:extLst>
      <p:ext uri="{BB962C8B-B14F-4D97-AF65-F5344CB8AC3E}">
        <p14:creationId xmlns:p14="http://schemas.microsoft.com/office/powerpoint/2010/main" val="18957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3908"/>
            <a:ext cx="12192000" cy="1470025"/>
          </a:xfrm>
        </p:spPr>
        <p:txBody>
          <a:bodyPr/>
          <a:lstStyle/>
          <a:p>
            <a:r>
              <a:rPr lang="en-US" dirty="0">
                <a:solidFill>
                  <a:srgbClr val="FFFFFF"/>
                </a:solidFill>
              </a:rPr>
              <a:t>How to Prove Your Belief</a:t>
            </a:r>
          </a:p>
        </p:txBody>
      </p:sp>
      <p:sp>
        <p:nvSpPr>
          <p:cNvPr id="4" name="文字方塊 3"/>
          <p:cNvSpPr txBox="1"/>
          <p:nvPr/>
        </p:nvSpPr>
        <p:spPr>
          <a:xfrm>
            <a:off x="0" y="2151093"/>
            <a:ext cx="12192000"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Word: </a:t>
            </a:r>
          </a:p>
          <a:p>
            <a:pPr algn="ctr" defTabSz="1219020"/>
            <a:r>
              <a:rPr lang="en-US" sz="4800" dirty="0">
                <a:solidFill>
                  <a:srgbClr val="FFFFFF"/>
                </a:solidFill>
              </a:rPr>
              <a:t>I want to be rich.</a:t>
            </a:r>
          </a:p>
        </p:txBody>
      </p:sp>
      <p:sp>
        <p:nvSpPr>
          <p:cNvPr id="6" name="文字方塊 5"/>
          <p:cNvSpPr txBox="1"/>
          <p:nvPr/>
        </p:nvSpPr>
        <p:spPr>
          <a:xfrm>
            <a:off x="0" y="3730466"/>
            <a:ext cx="12192000"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Action: </a:t>
            </a:r>
          </a:p>
          <a:p>
            <a:pPr algn="ctr" defTabSz="1219020"/>
            <a:r>
              <a:rPr lang="en-US" sz="4800" dirty="0">
                <a:solidFill>
                  <a:srgbClr val="FFFFFF"/>
                </a:solidFill>
              </a:rPr>
              <a:t>I must succeed to get rich.</a:t>
            </a:r>
          </a:p>
        </p:txBody>
      </p:sp>
    </p:spTree>
    <p:extLst>
      <p:ext uri="{BB962C8B-B14F-4D97-AF65-F5344CB8AC3E}">
        <p14:creationId xmlns:p14="http://schemas.microsoft.com/office/powerpoint/2010/main" val="23143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86205" y="13908"/>
            <a:ext cx="10363200" cy="1470025"/>
          </a:xfrm>
        </p:spPr>
        <p:txBody>
          <a:bodyPr/>
          <a:lstStyle/>
          <a:p>
            <a:r>
              <a:rPr lang="en-US" dirty="0">
                <a:solidFill>
                  <a:srgbClr val="FFFFFF"/>
                </a:solidFill>
              </a:rPr>
              <a:t>How to Prove Your Belief</a:t>
            </a:r>
          </a:p>
        </p:txBody>
      </p:sp>
      <p:sp>
        <p:nvSpPr>
          <p:cNvPr id="4" name="文字方塊 3"/>
          <p:cNvSpPr txBox="1"/>
          <p:nvPr/>
        </p:nvSpPr>
        <p:spPr>
          <a:xfrm>
            <a:off x="0" y="1726753"/>
            <a:ext cx="12185096"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Word: </a:t>
            </a:r>
            <a:br>
              <a:rPr lang="en-US" sz="4800" dirty="0">
                <a:solidFill>
                  <a:srgbClr val="FFFFFF"/>
                </a:solidFill>
              </a:rPr>
            </a:br>
            <a:r>
              <a:rPr lang="en-US" sz="4800" dirty="0">
                <a:solidFill>
                  <a:srgbClr val="FFFFFF"/>
                </a:solidFill>
              </a:rPr>
              <a:t>I say what I’ve heard, I teach what I’ve learnt.</a:t>
            </a:r>
          </a:p>
        </p:txBody>
      </p:sp>
      <p:sp>
        <p:nvSpPr>
          <p:cNvPr id="6" name="文字方塊 5"/>
          <p:cNvSpPr txBox="1"/>
          <p:nvPr/>
        </p:nvSpPr>
        <p:spPr>
          <a:xfrm>
            <a:off x="8" y="3327191"/>
            <a:ext cx="12185097"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Action: </a:t>
            </a:r>
            <a:br>
              <a:rPr lang="en-US" sz="4800" dirty="0">
                <a:solidFill>
                  <a:srgbClr val="FFFFFF"/>
                </a:solidFill>
              </a:rPr>
            </a:br>
            <a:r>
              <a:rPr lang="en-US" sz="4800" dirty="0">
                <a:solidFill>
                  <a:srgbClr val="FFFFFF"/>
                </a:solidFill>
              </a:rPr>
              <a:t>I say what I’ve seen, I teach what I’ve done.</a:t>
            </a:r>
          </a:p>
        </p:txBody>
      </p:sp>
    </p:spTree>
    <p:extLst>
      <p:ext uri="{BB962C8B-B14F-4D97-AF65-F5344CB8AC3E}">
        <p14:creationId xmlns:p14="http://schemas.microsoft.com/office/powerpoint/2010/main" val="3145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 y="13908"/>
            <a:ext cx="12191999" cy="1470025"/>
          </a:xfrm>
        </p:spPr>
        <p:txBody>
          <a:bodyPr/>
          <a:lstStyle/>
          <a:p>
            <a:r>
              <a:rPr lang="en-US" dirty="0">
                <a:solidFill>
                  <a:srgbClr val="FFFFFF"/>
                </a:solidFill>
              </a:rPr>
              <a:t>How to Prove Your Belief</a:t>
            </a:r>
          </a:p>
        </p:txBody>
      </p:sp>
      <p:sp>
        <p:nvSpPr>
          <p:cNvPr id="4" name="文字方塊 3"/>
          <p:cNvSpPr txBox="1"/>
          <p:nvPr/>
        </p:nvSpPr>
        <p:spPr>
          <a:xfrm>
            <a:off x="6" y="1729123"/>
            <a:ext cx="12191999"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Word: </a:t>
            </a:r>
          </a:p>
          <a:p>
            <a:pPr algn="ctr" defTabSz="1219020"/>
            <a:r>
              <a:rPr lang="en-US" sz="4800" dirty="0">
                <a:solidFill>
                  <a:srgbClr val="FFFFFF"/>
                </a:solidFill>
              </a:rPr>
              <a:t>I will go all out.</a:t>
            </a:r>
          </a:p>
        </p:txBody>
      </p:sp>
      <p:sp>
        <p:nvSpPr>
          <p:cNvPr id="6" name="文字方塊 5"/>
          <p:cNvSpPr txBox="1"/>
          <p:nvPr/>
        </p:nvSpPr>
        <p:spPr>
          <a:xfrm>
            <a:off x="-3" y="3329562"/>
            <a:ext cx="12192000"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Action: </a:t>
            </a:r>
          </a:p>
          <a:p>
            <a:pPr algn="ctr" defTabSz="1219020"/>
            <a:r>
              <a:rPr lang="en-US" sz="4800" dirty="0">
                <a:solidFill>
                  <a:srgbClr val="FFFFFF"/>
                </a:solidFill>
              </a:rPr>
              <a:t>I must go all out.</a:t>
            </a:r>
          </a:p>
        </p:txBody>
      </p:sp>
    </p:spTree>
    <p:extLst>
      <p:ext uri="{BB962C8B-B14F-4D97-AF65-F5344CB8AC3E}">
        <p14:creationId xmlns:p14="http://schemas.microsoft.com/office/powerpoint/2010/main" val="21768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3908"/>
            <a:ext cx="12192000" cy="1470025"/>
          </a:xfrm>
        </p:spPr>
        <p:txBody>
          <a:bodyPr/>
          <a:lstStyle/>
          <a:p>
            <a:r>
              <a:rPr lang="en-US" dirty="0">
                <a:solidFill>
                  <a:srgbClr val="FFFFFF"/>
                </a:solidFill>
              </a:rPr>
              <a:t>How to Prove Your Belief</a:t>
            </a:r>
          </a:p>
        </p:txBody>
      </p:sp>
      <p:sp>
        <p:nvSpPr>
          <p:cNvPr id="4" name="文字方塊 3"/>
          <p:cNvSpPr txBox="1"/>
          <p:nvPr/>
        </p:nvSpPr>
        <p:spPr>
          <a:xfrm>
            <a:off x="0" y="1810393"/>
            <a:ext cx="12192000"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Word: </a:t>
            </a:r>
          </a:p>
          <a:p>
            <a:pPr algn="ctr" defTabSz="1219020"/>
            <a:r>
              <a:rPr lang="en-US" sz="4800" dirty="0">
                <a:solidFill>
                  <a:srgbClr val="FFFFFF"/>
                </a:solidFill>
              </a:rPr>
              <a:t>I will join the training if I’m free.</a:t>
            </a:r>
          </a:p>
        </p:txBody>
      </p:sp>
      <p:sp>
        <p:nvSpPr>
          <p:cNvPr id="6" name="文字方塊 5"/>
          <p:cNvSpPr txBox="1"/>
          <p:nvPr/>
        </p:nvSpPr>
        <p:spPr>
          <a:xfrm>
            <a:off x="0" y="3508845"/>
            <a:ext cx="12192000"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Action: </a:t>
            </a:r>
          </a:p>
          <a:p>
            <a:pPr algn="ctr" defTabSz="1219020"/>
            <a:r>
              <a:rPr lang="en-US" sz="4800" dirty="0">
                <a:solidFill>
                  <a:srgbClr val="FFFFFF"/>
                </a:solidFill>
              </a:rPr>
              <a:t>I must join the training unless...</a:t>
            </a:r>
          </a:p>
        </p:txBody>
      </p:sp>
    </p:spTree>
    <p:extLst>
      <p:ext uri="{BB962C8B-B14F-4D97-AF65-F5344CB8AC3E}">
        <p14:creationId xmlns:p14="http://schemas.microsoft.com/office/powerpoint/2010/main" val="20912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86205" y="13908"/>
            <a:ext cx="10363200" cy="1470025"/>
          </a:xfrm>
        </p:spPr>
        <p:txBody>
          <a:bodyPr/>
          <a:lstStyle/>
          <a:p>
            <a:r>
              <a:rPr lang="en-US" dirty="0">
                <a:solidFill>
                  <a:srgbClr val="FFFFFF"/>
                </a:solidFill>
              </a:rPr>
              <a:t>How to Prove Your Belief</a:t>
            </a:r>
          </a:p>
        </p:txBody>
      </p:sp>
      <p:sp>
        <p:nvSpPr>
          <p:cNvPr id="4" name="文字方塊 3"/>
          <p:cNvSpPr txBox="1"/>
          <p:nvPr/>
        </p:nvSpPr>
        <p:spPr>
          <a:xfrm>
            <a:off x="7" y="1725725"/>
            <a:ext cx="12191999"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Word: </a:t>
            </a:r>
          </a:p>
          <a:p>
            <a:pPr algn="ctr" defTabSz="1219020"/>
            <a:r>
              <a:rPr lang="en-US" sz="4800" dirty="0">
                <a:solidFill>
                  <a:srgbClr val="FFFFFF"/>
                </a:solidFill>
              </a:rPr>
              <a:t>I will buy convention tickets if I have money.</a:t>
            </a:r>
          </a:p>
        </p:txBody>
      </p:sp>
      <p:sp>
        <p:nvSpPr>
          <p:cNvPr id="6" name="文字方塊 5"/>
          <p:cNvSpPr txBox="1"/>
          <p:nvPr/>
        </p:nvSpPr>
        <p:spPr>
          <a:xfrm>
            <a:off x="0" y="3410025"/>
            <a:ext cx="12192000" cy="1600439"/>
          </a:xfrm>
          <a:prstGeom prst="rect">
            <a:avLst/>
          </a:prstGeom>
          <a:noFill/>
        </p:spPr>
        <p:txBody>
          <a:bodyPr wrap="square" lIns="121904" tIns="60952" rIns="121904" bIns="60952" rtlCol="0">
            <a:spAutoFit/>
          </a:bodyPr>
          <a:lstStyle/>
          <a:p>
            <a:pPr algn="ctr" defTabSz="1219020"/>
            <a:r>
              <a:rPr lang="en-US" sz="4800" dirty="0">
                <a:solidFill>
                  <a:srgbClr val="FFFFFF"/>
                </a:solidFill>
              </a:rPr>
              <a:t>Action: </a:t>
            </a:r>
          </a:p>
          <a:p>
            <a:pPr algn="ctr" defTabSz="1219020"/>
            <a:r>
              <a:rPr lang="en-US" sz="4800" dirty="0">
                <a:solidFill>
                  <a:srgbClr val="FFFFFF"/>
                </a:solidFill>
              </a:rPr>
              <a:t>I save for buying as many tickets as I can.</a:t>
            </a:r>
          </a:p>
        </p:txBody>
      </p:sp>
    </p:spTree>
    <p:extLst>
      <p:ext uri="{BB962C8B-B14F-4D97-AF65-F5344CB8AC3E}">
        <p14:creationId xmlns:p14="http://schemas.microsoft.com/office/powerpoint/2010/main" val="8337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86205" y="13908"/>
            <a:ext cx="10363200" cy="1470025"/>
          </a:xfrm>
        </p:spPr>
        <p:txBody>
          <a:bodyPr/>
          <a:lstStyle/>
          <a:p>
            <a:r>
              <a:rPr lang="en-US" dirty="0">
                <a:solidFill>
                  <a:srgbClr val="FFFFFF"/>
                </a:solidFill>
              </a:rPr>
              <a:t>How to Prove Your Belief</a:t>
            </a:r>
          </a:p>
        </p:txBody>
      </p:sp>
      <p:sp>
        <p:nvSpPr>
          <p:cNvPr id="4" name="文字方塊 3"/>
          <p:cNvSpPr txBox="1"/>
          <p:nvPr/>
        </p:nvSpPr>
        <p:spPr>
          <a:xfrm>
            <a:off x="1012579" y="1355208"/>
            <a:ext cx="10565104" cy="2339101"/>
          </a:xfrm>
          <a:prstGeom prst="rect">
            <a:avLst/>
          </a:prstGeom>
          <a:noFill/>
        </p:spPr>
        <p:txBody>
          <a:bodyPr wrap="square" lIns="121904" tIns="60952" rIns="121904" bIns="60952" rtlCol="0">
            <a:spAutoFit/>
          </a:bodyPr>
          <a:lstStyle/>
          <a:p>
            <a:pPr algn="ctr" defTabSz="1219020"/>
            <a:r>
              <a:rPr lang="en-US" sz="4800" dirty="0">
                <a:solidFill>
                  <a:srgbClr val="FFFFFF"/>
                </a:solidFill>
              </a:rPr>
              <a:t>Word: </a:t>
            </a:r>
          </a:p>
          <a:p>
            <a:pPr algn="ctr" defTabSz="1219020"/>
            <a:r>
              <a:rPr lang="en-US" sz="4800" dirty="0">
                <a:solidFill>
                  <a:srgbClr val="FFFFFF"/>
                </a:solidFill>
              </a:rPr>
              <a:t>I have difficulties because I have to take care of my family.</a:t>
            </a:r>
          </a:p>
        </p:txBody>
      </p:sp>
      <p:sp>
        <p:nvSpPr>
          <p:cNvPr id="6" name="文字方塊 5"/>
          <p:cNvSpPr txBox="1"/>
          <p:nvPr/>
        </p:nvSpPr>
        <p:spPr>
          <a:xfrm>
            <a:off x="1012585" y="3694184"/>
            <a:ext cx="10675543" cy="2339101"/>
          </a:xfrm>
          <a:prstGeom prst="rect">
            <a:avLst/>
          </a:prstGeom>
          <a:noFill/>
        </p:spPr>
        <p:txBody>
          <a:bodyPr wrap="square" lIns="121904" tIns="60952" rIns="121904" bIns="60952" rtlCol="0">
            <a:spAutoFit/>
          </a:bodyPr>
          <a:lstStyle/>
          <a:p>
            <a:pPr algn="ctr" defTabSz="1219020"/>
            <a:r>
              <a:rPr lang="en-US" sz="4800" dirty="0">
                <a:solidFill>
                  <a:srgbClr val="FFFFFF"/>
                </a:solidFill>
              </a:rPr>
              <a:t>Action: </a:t>
            </a:r>
          </a:p>
          <a:p>
            <a:pPr algn="ctr" defTabSz="1219020"/>
            <a:r>
              <a:rPr lang="en-US" sz="4800" dirty="0">
                <a:solidFill>
                  <a:srgbClr val="FFFFFF"/>
                </a:solidFill>
              </a:rPr>
              <a:t>I will eliminate all difficulties because I have to take good care of my family.</a:t>
            </a:r>
          </a:p>
        </p:txBody>
      </p:sp>
    </p:spTree>
    <p:extLst>
      <p:ext uri="{BB962C8B-B14F-4D97-AF65-F5344CB8AC3E}">
        <p14:creationId xmlns:p14="http://schemas.microsoft.com/office/powerpoint/2010/main" val="411709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6141" y="1242219"/>
            <a:ext cx="4968815" cy="943848"/>
          </a:xfrm>
          <a:prstGeom prst="rect">
            <a:avLst/>
          </a:prstGeom>
          <a:noFill/>
        </p:spPr>
        <p:txBody>
          <a:bodyPr wrap="square" lIns="121904" tIns="60952" rIns="121904" bIns="60952" rtlCol="0">
            <a:spAutoFit/>
          </a:bodyPr>
          <a:lstStyle/>
          <a:p>
            <a:pPr algn="ctr" defTabSz="1219020"/>
            <a:r>
              <a:rPr lang="en-US" sz="5300" dirty="0">
                <a:solidFill>
                  <a:prstClr val="white"/>
                </a:solidFill>
              </a:rPr>
              <a:t>Video</a:t>
            </a:r>
          </a:p>
        </p:txBody>
      </p:sp>
    </p:spTree>
    <p:extLst>
      <p:ext uri="{BB962C8B-B14F-4D97-AF65-F5344CB8AC3E}">
        <p14:creationId xmlns:p14="http://schemas.microsoft.com/office/powerpoint/2010/main" val="31120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WordArt 2"/>
          <p:cNvSpPr>
            <a:spLocks noChangeArrowheads="1" noChangeShapeType="1" noTextEdit="1"/>
          </p:cNvSpPr>
          <p:nvPr/>
        </p:nvSpPr>
        <p:spPr bwMode="auto">
          <a:xfrm>
            <a:off x="460083" y="3490585"/>
            <a:ext cx="11271847" cy="1944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2" rIns="121904" bIns="60952" fromWordArt="1">
            <a:prstTxWarp prst="textPlain">
              <a:avLst>
                <a:gd name="adj" fmla="val 50009"/>
              </a:avLst>
            </a:prstTxWarp>
          </a:bodyPr>
          <a:lstStyle/>
          <a:p>
            <a:pPr algn="ctr" defTabSz="1219020"/>
            <a:r>
              <a:rPr lang="en-US" sz="4800" b="1" dirty="0">
                <a:solidFill>
                  <a:srgbClr val="FFFFFF"/>
                </a:solidFill>
                <a:effectLst>
                  <a:outerShdw blurRad="63500" dist="38099" dir="2700000" algn="ctr" rotWithShape="0">
                    <a:srgbClr val="C0C0C0">
                      <a:alpha val="79999"/>
                    </a:srgbClr>
                  </a:outerShdw>
                </a:effectLst>
                <a:latin typeface="微軟正黑體" panose="020B0604030504040204" pitchFamily="34" charset="-120"/>
                <a:ea typeface="微軟正黑體" panose="020B0604030504040204" pitchFamily="34" charset="-120"/>
              </a:rPr>
              <a:t>If an entrepreneur doesn</a:t>
            </a:r>
            <a:r>
              <a:rPr lang="en-US" sz="4800" b="1" dirty="0">
                <a:solidFill>
                  <a:srgbClr val="FFFFFF"/>
                </a:solidFill>
                <a:effectLst>
                  <a:outerShdw blurRad="63500" dist="38099" dir="2700000" algn="ctr" rotWithShape="0">
                    <a:srgbClr val="C0C0C0">
                      <a:alpha val="79999"/>
                    </a:srgbClr>
                  </a:outerShdw>
                </a:effectLst>
                <a:ea typeface="微軟正黑體" panose="020B0604030504040204" pitchFamily="34" charset="-120"/>
              </a:rPr>
              <a:t>’</a:t>
            </a:r>
            <a:r>
              <a:rPr lang="en-US" sz="4800" b="1" dirty="0">
                <a:solidFill>
                  <a:srgbClr val="FFFFFF"/>
                </a:solidFill>
                <a:effectLst>
                  <a:outerShdw blurRad="63500" dist="38099" dir="2700000" algn="ctr" rotWithShape="0">
                    <a:srgbClr val="C0C0C0">
                      <a:alpha val="79999"/>
                    </a:srgbClr>
                  </a:outerShdw>
                </a:effectLst>
                <a:latin typeface="微軟正黑體" panose="020B0604030504040204" pitchFamily="34" charset="-120"/>
                <a:ea typeface="微軟正黑體" panose="020B0604030504040204" pitchFamily="34" charset="-120"/>
              </a:rPr>
              <a:t>t put belief into action,  </a:t>
            </a:r>
          </a:p>
          <a:p>
            <a:pPr algn="ctr" defTabSz="1219020"/>
            <a:r>
              <a:rPr lang="en-US" sz="4800" b="1" dirty="0">
                <a:solidFill>
                  <a:srgbClr val="FFFFFF"/>
                </a:solidFill>
                <a:effectLst>
                  <a:outerShdw blurRad="63500" dist="38099" dir="2700000" algn="ctr" rotWithShape="0">
                    <a:srgbClr val="C0C0C0">
                      <a:alpha val="79999"/>
                    </a:srgbClr>
                  </a:outerShdw>
                </a:effectLst>
                <a:latin typeface="微軟正黑體" panose="020B0604030504040204" pitchFamily="34" charset="-120"/>
                <a:ea typeface="微軟正黑體" panose="020B0604030504040204" pitchFamily="34" charset="-120"/>
              </a:rPr>
              <a:t>those nice words on your mind are meaningless.</a:t>
            </a:r>
          </a:p>
        </p:txBody>
      </p:sp>
      <p:sp>
        <p:nvSpPr>
          <p:cNvPr id="333827" name="WordArt 3"/>
          <p:cNvSpPr>
            <a:spLocks noChangeArrowheads="1" noChangeShapeType="1" noTextEdit="1"/>
          </p:cNvSpPr>
          <p:nvPr/>
        </p:nvSpPr>
        <p:spPr bwMode="auto">
          <a:xfrm>
            <a:off x="1390660" y="906593"/>
            <a:ext cx="9768561" cy="1368425"/>
          </a:xfrm>
          <a:prstGeom prst="rect">
            <a:avLst/>
          </a:prstGeom>
          <a:extLst>
            <a:ext uri="{AF507438-7753-43E0-B8FC-AC1667EBCBE1}">
              <a14:hiddenEffects xmlns:a14="http://schemas.microsoft.com/office/drawing/2010/main">
                <a:effectLst/>
              </a14:hiddenEffects>
            </a:ext>
          </a:extLst>
        </p:spPr>
        <p:txBody>
          <a:bodyPr wrap="none" lIns="121904" tIns="60952" rIns="121904" bIns="60952"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defTabSz="1219020">
              <a:defRPr/>
            </a:pPr>
            <a:r>
              <a:rPr lang="en-US" sz="5300" b="1" dirty="0">
                <a:solidFill>
                  <a:srgbClr val="FFFFFF"/>
                </a:solidFill>
                <a:latin typeface="微軟正黑體" panose="020B0604030504040204" pitchFamily="34" charset="-120"/>
                <a:ea typeface="微軟正黑體" panose="020B0604030504040204" pitchFamily="34" charset="-120"/>
              </a:rPr>
              <a:t>Win by Word </a:t>
            </a:r>
            <a:r>
              <a:rPr lang="en-US" sz="5300" b="1" dirty="0">
                <a:solidFill>
                  <a:srgbClr val="FFFF00"/>
                </a:solidFill>
                <a:latin typeface="微軟正黑體" panose="020B0604030504040204" pitchFamily="34" charset="-120"/>
                <a:ea typeface="微軟正黑體" panose="020B0604030504040204" pitchFamily="34" charset="-120"/>
              </a:rPr>
              <a:t>vs. </a:t>
            </a:r>
            <a:r>
              <a:rPr lang="en-US" sz="5300" b="1" dirty="0">
                <a:solidFill>
                  <a:srgbClr val="FFFFFF"/>
                </a:solidFill>
                <a:latin typeface="微軟正黑體" panose="020B0604030504040204" pitchFamily="34" charset="-120"/>
                <a:ea typeface="微軟正黑體" panose="020B0604030504040204" pitchFamily="34" charset="-120"/>
              </a:rPr>
              <a:t>Win by Action</a:t>
            </a:r>
          </a:p>
        </p:txBody>
      </p:sp>
    </p:spTree>
    <p:extLst>
      <p:ext uri="{BB962C8B-B14F-4D97-AF65-F5344CB8AC3E}">
        <p14:creationId xmlns:p14="http://schemas.microsoft.com/office/powerpoint/2010/main" val="70183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00058"/>
            <a:ext cx="12192000" cy="1470025"/>
          </a:xfrm>
        </p:spPr>
        <p:txBody>
          <a:bodyPr/>
          <a:lstStyle/>
          <a:p>
            <a:r>
              <a:rPr lang="en-US" dirty="0">
                <a:solidFill>
                  <a:srgbClr val="FFFFFF"/>
                </a:solidFill>
              </a:rPr>
              <a:t>Mindset As Entrepreneur</a:t>
            </a:r>
          </a:p>
        </p:txBody>
      </p:sp>
      <p:pic>
        <p:nvPicPr>
          <p:cNvPr id="6" name="圖片 3" descr="螢幕快照 2017-07-29 上午2.3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679" y="1265278"/>
            <a:ext cx="6489159" cy="5033924"/>
          </a:xfrm>
          <a:prstGeom prst="rect">
            <a:avLst/>
          </a:prstGeom>
        </p:spPr>
      </p:pic>
    </p:spTree>
    <p:extLst>
      <p:ext uri="{BB962C8B-B14F-4D97-AF65-F5344CB8AC3E}">
        <p14:creationId xmlns:p14="http://schemas.microsoft.com/office/powerpoint/2010/main" val="2082928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子標題 2"/>
          <p:cNvSpPr>
            <a:spLocks noGrp="1"/>
          </p:cNvSpPr>
          <p:nvPr>
            <p:ph type="subTitle" idx="1"/>
          </p:nvPr>
        </p:nvSpPr>
        <p:spPr>
          <a:xfrm>
            <a:off x="0" y="806107"/>
            <a:ext cx="12192000" cy="1752600"/>
          </a:xfrm>
        </p:spPr>
        <p:txBody>
          <a:bodyPr>
            <a:noAutofit/>
          </a:bodyPr>
          <a:lstStyle/>
          <a:p>
            <a:r>
              <a:rPr lang="en-US" sz="4800" dirty="0">
                <a:solidFill>
                  <a:schemeClr val="tx1"/>
                </a:solidFill>
              </a:rPr>
              <a:t>All the ways are difficult </a:t>
            </a:r>
          </a:p>
          <a:p>
            <a:r>
              <a:rPr lang="en-US" sz="4800" dirty="0">
                <a:solidFill>
                  <a:schemeClr val="tx1"/>
                </a:solidFill>
              </a:rPr>
              <a:t>when you lost belief.</a:t>
            </a:r>
          </a:p>
          <a:p>
            <a:r>
              <a:rPr lang="en-US" sz="4800" dirty="0">
                <a:solidFill>
                  <a:schemeClr val="tx1"/>
                </a:solidFill>
              </a:rPr>
              <a:t>All difficulties are ways out </a:t>
            </a:r>
          </a:p>
          <a:p>
            <a:r>
              <a:rPr lang="en-US" sz="4800" dirty="0">
                <a:solidFill>
                  <a:schemeClr val="tx1"/>
                </a:solidFill>
              </a:rPr>
              <a:t>when you believe.</a:t>
            </a:r>
          </a:p>
        </p:txBody>
      </p:sp>
      <p:pic>
        <p:nvPicPr>
          <p:cNvPr id="8" name="圖片 3" descr="螢幕快照 2015-07-25 下午3.41.53 拷貝.png"/>
          <p:cNvPicPr>
            <a:picLocks noChangeAspect="1"/>
          </p:cNvPicPr>
          <p:nvPr/>
        </p:nvPicPr>
        <p:blipFill>
          <a:blip r:embed="rId2">
            <a:alphaModFix amt="54000"/>
            <a:extLst>
              <a:ext uri="{28A0092B-C50C-407E-A947-70E740481C1C}">
                <a14:useLocalDpi xmlns:a14="http://schemas.microsoft.com/office/drawing/2010/main" val="0"/>
              </a:ext>
            </a:extLst>
          </a:blip>
          <a:stretch>
            <a:fillRect/>
          </a:stretch>
        </p:blipFill>
        <p:spPr>
          <a:xfrm>
            <a:off x="2389144" y="806109"/>
            <a:ext cx="8380456" cy="4288811"/>
          </a:xfrm>
          <a:prstGeom prst="rect">
            <a:avLst/>
          </a:prstGeom>
        </p:spPr>
      </p:pic>
      <p:pic>
        <p:nvPicPr>
          <p:cNvPr id="9" name="圖片 5" descr="螢幕快照 2015-07-25 下午3.41.53 拷貝.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88172" y="440985"/>
            <a:ext cx="10541000" cy="5394499"/>
          </a:xfrm>
          <a:prstGeom prst="rect">
            <a:avLst/>
          </a:prstGeom>
        </p:spPr>
      </p:pic>
      <p:sp>
        <p:nvSpPr>
          <p:cNvPr id="2" name="文字方塊 1"/>
          <p:cNvSpPr txBox="1"/>
          <p:nvPr/>
        </p:nvSpPr>
        <p:spPr>
          <a:xfrm>
            <a:off x="788172" y="4246939"/>
            <a:ext cx="10541000" cy="1600439"/>
          </a:xfrm>
          <a:prstGeom prst="rect">
            <a:avLst/>
          </a:prstGeom>
          <a:solidFill>
            <a:schemeClr val="tx1">
              <a:lumMod val="65000"/>
              <a:alpha val="51000"/>
            </a:schemeClr>
          </a:solidFill>
        </p:spPr>
        <p:txBody>
          <a:bodyPr wrap="square" lIns="121904" tIns="60952" rIns="121904" bIns="60952" rtlCol="0">
            <a:spAutoFit/>
          </a:bodyPr>
          <a:lstStyle/>
          <a:p>
            <a:pPr algn="ctr" defTabSz="1219020"/>
            <a:r>
              <a:rPr lang="en-US" sz="4800" dirty="0">
                <a:solidFill>
                  <a:prstClr val="white"/>
                </a:solidFill>
              </a:rPr>
              <a:t>If you are always with a Loser's mind. </a:t>
            </a:r>
          </a:p>
          <a:p>
            <a:pPr algn="ctr" defTabSz="1219020"/>
            <a:r>
              <a:rPr lang="en-US" sz="4800" dirty="0">
                <a:solidFill>
                  <a:prstClr val="white"/>
                </a:solidFill>
              </a:rPr>
              <a:t> how can you be the Winner?</a:t>
            </a:r>
          </a:p>
        </p:txBody>
      </p:sp>
    </p:spTree>
    <p:extLst>
      <p:ext uri="{BB962C8B-B14F-4D97-AF65-F5344CB8AC3E}">
        <p14:creationId xmlns:p14="http://schemas.microsoft.com/office/powerpoint/2010/main" val="27280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3" descr="螢幕快照 2015-07-25 下午3.41.53 拷貝.png"/>
          <p:cNvPicPr>
            <a:picLocks noChangeAspect="1"/>
          </p:cNvPicPr>
          <p:nvPr/>
        </p:nvPicPr>
        <p:blipFill>
          <a:blip r:embed="rId2">
            <a:alphaModFix amt="54000"/>
            <a:extLst>
              <a:ext uri="{28A0092B-C50C-407E-A947-70E740481C1C}">
                <a14:useLocalDpi xmlns:a14="http://schemas.microsoft.com/office/drawing/2010/main" val="0"/>
              </a:ext>
            </a:extLst>
          </a:blip>
          <a:stretch>
            <a:fillRect/>
          </a:stretch>
        </p:blipFill>
        <p:spPr>
          <a:xfrm>
            <a:off x="1982747" y="1105213"/>
            <a:ext cx="8062244" cy="4288811"/>
          </a:xfrm>
          <a:prstGeom prst="rect">
            <a:avLst/>
          </a:prstGeom>
        </p:spPr>
      </p:pic>
      <p:pic>
        <p:nvPicPr>
          <p:cNvPr id="4" name="圖片 3" descr="螢幕快照 2015-07-25 下午3.41.53 拷貝.png"/>
          <p:cNvPicPr>
            <a:picLocks noChangeAspect="1"/>
          </p:cNvPicPr>
          <p:nvPr/>
        </p:nvPicPr>
        <p:blipFill>
          <a:blip r:embed="rId2">
            <a:alphaModFix amt="54000"/>
            <a:extLst>
              <a:ext uri="{28A0092B-C50C-407E-A947-70E740481C1C}">
                <a14:useLocalDpi xmlns:a14="http://schemas.microsoft.com/office/drawing/2010/main" val="0"/>
              </a:ext>
            </a:extLst>
          </a:blip>
          <a:stretch>
            <a:fillRect/>
          </a:stretch>
        </p:blipFill>
        <p:spPr>
          <a:xfrm>
            <a:off x="1982747" y="1105213"/>
            <a:ext cx="8062244" cy="4288811"/>
          </a:xfrm>
          <a:prstGeom prst="rect">
            <a:avLst/>
          </a:prstGeom>
        </p:spPr>
      </p:pic>
      <p:sp>
        <p:nvSpPr>
          <p:cNvPr id="3" name="子標題 2"/>
          <p:cNvSpPr>
            <a:spLocks noGrp="1"/>
          </p:cNvSpPr>
          <p:nvPr>
            <p:ph type="subTitle" idx="1"/>
          </p:nvPr>
        </p:nvSpPr>
        <p:spPr>
          <a:xfrm>
            <a:off x="1982747" y="1211640"/>
            <a:ext cx="8062244" cy="1752600"/>
          </a:xfrm>
        </p:spPr>
        <p:txBody>
          <a:bodyPr>
            <a:noAutofit/>
          </a:bodyPr>
          <a:lstStyle/>
          <a:p>
            <a:r>
              <a:rPr lang="en-US" sz="4800" dirty="0">
                <a:solidFill>
                  <a:schemeClr val="tx1"/>
                </a:solidFill>
              </a:rPr>
              <a:t>What motivates a person to succeed is not flowers and applause, but those which can put a dead end to someone--</a:t>
            </a:r>
          </a:p>
          <a:p>
            <a:r>
              <a:rPr lang="en-US" sz="4800" dirty="0">
                <a:solidFill>
                  <a:schemeClr val="tx1"/>
                </a:solidFill>
              </a:rPr>
              <a:t>Blow and Frustration!</a:t>
            </a:r>
          </a:p>
        </p:txBody>
      </p:sp>
      <p:pic>
        <p:nvPicPr>
          <p:cNvPr id="8" name="圖片 1" descr="螢幕快照 2017-10-09 下午6.53.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
            <a:ext cx="12192000" cy="7037383"/>
          </a:xfrm>
          <a:prstGeom prst="rect">
            <a:avLst/>
          </a:prstGeom>
        </p:spPr>
      </p:pic>
    </p:spTree>
    <p:extLst>
      <p:ext uri="{BB962C8B-B14F-4D97-AF65-F5344CB8AC3E}">
        <p14:creationId xmlns:p14="http://schemas.microsoft.com/office/powerpoint/2010/main" val="25427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199582"/>
            <a:ext cx="10363200" cy="1470025"/>
          </a:xfrm>
        </p:spPr>
        <p:txBody>
          <a:bodyPr/>
          <a:lstStyle/>
          <a:p>
            <a:r>
              <a:rPr lang="en-US" dirty="0">
                <a:solidFill>
                  <a:srgbClr val="FFFFFF"/>
                </a:solidFill>
              </a:rPr>
              <a:t>Mindset as an Entrepreneur</a:t>
            </a:r>
          </a:p>
        </p:txBody>
      </p:sp>
      <p:pic>
        <p:nvPicPr>
          <p:cNvPr id="7" name="圖片 5" descr="螢幕快照 2017-10-10 下午10.03.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689" y="1611023"/>
            <a:ext cx="7450667" cy="4076700"/>
          </a:xfrm>
          <a:prstGeom prst="rect">
            <a:avLst/>
          </a:prstGeom>
        </p:spPr>
      </p:pic>
      <p:sp>
        <p:nvSpPr>
          <p:cNvPr id="8" name="TextBox 7"/>
          <p:cNvSpPr txBox="1"/>
          <p:nvPr/>
        </p:nvSpPr>
        <p:spPr>
          <a:xfrm>
            <a:off x="2435689" y="4879671"/>
            <a:ext cx="7450667" cy="574516"/>
          </a:xfrm>
          <a:prstGeom prst="rect">
            <a:avLst/>
          </a:prstGeom>
          <a:solidFill>
            <a:schemeClr val="tx1">
              <a:lumMod val="65000"/>
            </a:schemeClr>
          </a:solidFill>
        </p:spPr>
        <p:txBody>
          <a:bodyPr wrap="square" lIns="121904" tIns="60952" rIns="121904" bIns="60952" rtlCol="0">
            <a:spAutoFit/>
          </a:bodyPr>
          <a:lstStyle/>
          <a:p>
            <a:pPr defTabSz="1219020"/>
            <a:r>
              <a:rPr lang="en-US" altLang="zh-TW" sz="2900" b="1" dirty="0">
                <a:solidFill>
                  <a:prstClr val="white"/>
                </a:solidFill>
                <a:latin typeface="微軟正黑體" panose="020B0604030504040204" pitchFamily="34" charset="-120"/>
                <a:ea typeface="微軟正黑體" panose="020B0604030504040204" pitchFamily="34" charset="-120"/>
              </a:rPr>
              <a:t>Change mindset before you change life</a:t>
            </a:r>
          </a:p>
        </p:txBody>
      </p:sp>
      <p:pic>
        <p:nvPicPr>
          <p:cNvPr id="6" name="圖片 6" descr="螢幕快照 2017-07-29 上午2.3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795" y="1383829"/>
            <a:ext cx="7498560" cy="4998227"/>
          </a:xfrm>
          <a:prstGeom prst="rect">
            <a:avLst/>
          </a:prstGeom>
        </p:spPr>
      </p:pic>
    </p:spTree>
    <p:extLst>
      <p:ext uri="{BB962C8B-B14F-4D97-AF65-F5344CB8AC3E}">
        <p14:creationId xmlns:p14="http://schemas.microsoft.com/office/powerpoint/2010/main" val="22106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6858001"/>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4" tIns="60952" rIns="121904" bIns="60952" rtlCol="0" anchor="ctr"/>
          <a:lstStyle/>
          <a:p>
            <a:pPr algn="ctr" defTabSz="1219020"/>
            <a:endParaRPr lang="en-US" sz="2400">
              <a:solidFill>
                <a:prstClr val="white"/>
              </a:solidFill>
            </a:endParaRPr>
          </a:p>
        </p:txBody>
      </p:sp>
      <p:sp>
        <p:nvSpPr>
          <p:cNvPr id="2" name="標題 1"/>
          <p:cNvSpPr>
            <a:spLocks noGrp="1"/>
          </p:cNvSpPr>
          <p:nvPr>
            <p:ph type="ctrTitle"/>
          </p:nvPr>
        </p:nvSpPr>
        <p:spPr>
          <a:xfrm>
            <a:off x="0" y="160009"/>
            <a:ext cx="12192000" cy="1470025"/>
          </a:xfrm>
        </p:spPr>
        <p:txBody>
          <a:bodyPr/>
          <a:lstStyle/>
          <a:p>
            <a:r>
              <a:rPr lang="en-US" dirty="0">
                <a:solidFill>
                  <a:srgbClr val="FFFFFF"/>
                </a:solidFill>
              </a:rPr>
              <a:t>Mindset as an Entrepreneur</a:t>
            </a:r>
          </a:p>
        </p:txBody>
      </p:sp>
      <p:sp>
        <p:nvSpPr>
          <p:cNvPr id="3" name="子標題 2"/>
          <p:cNvSpPr>
            <a:spLocks noGrp="1"/>
          </p:cNvSpPr>
          <p:nvPr>
            <p:ph type="subTitle" idx="1"/>
          </p:nvPr>
        </p:nvSpPr>
        <p:spPr>
          <a:xfrm>
            <a:off x="8" y="1379624"/>
            <a:ext cx="12191999" cy="1752600"/>
          </a:xfrm>
        </p:spPr>
        <p:txBody>
          <a:bodyPr>
            <a:noAutofit/>
          </a:bodyPr>
          <a:lstStyle/>
          <a:p>
            <a:r>
              <a:rPr lang="en-US" sz="8000" dirty="0">
                <a:solidFill>
                  <a:schemeClr val="tx1"/>
                </a:solidFill>
              </a:rPr>
              <a:t>BELIEVE</a:t>
            </a:r>
          </a:p>
          <a:p>
            <a:r>
              <a:rPr lang="en-US" sz="8000" dirty="0">
                <a:solidFill>
                  <a:schemeClr val="tx1"/>
                </a:solidFill>
              </a:rPr>
              <a:t>To be sure </a:t>
            </a:r>
          </a:p>
          <a:p>
            <a:r>
              <a:rPr lang="en-US" sz="8000" dirty="0">
                <a:solidFill>
                  <a:schemeClr val="tx1"/>
                </a:solidFill>
              </a:rPr>
              <a:t>or BELIEVE</a:t>
            </a:r>
          </a:p>
        </p:txBody>
      </p:sp>
      <p:pic>
        <p:nvPicPr>
          <p:cNvPr id="6" name="圖片 4" descr="螢幕快照 2017-09-26 下午2.15.2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4868" y="1379624"/>
            <a:ext cx="7682263" cy="4988473"/>
          </a:xfrm>
          <a:prstGeom prst="rect">
            <a:avLst/>
          </a:prstGeom>
        </p:spPr>
      </p:pic>
    </p:spTree>
    <p:extLst>
      <p:ext uri="{BB962C8B-B14F-4D97-AF65-F5344CB8AC3E}">
        <p14:creationId xmlns:p14="http://schemas.microsoft.com/office/powerpoint/2010/main" val="222976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
            <a:ext cx="12044856" cy="6857999"/>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4" tIns="60952" rIns="121904" bIns="60952" rtlCol="0" anchor="ctr"/>
          <a:lstStyle/>
          <a:p>
            <a:pPr algn="ctr" defTabSz="1219020"/>
            <a:endParaRPr lang="en-US" sz="2400">
              <a:solidFill>
                <a:prstClr val="white"/>
              </a:solidFill>
            </a:endParaRPr>
          </a:p>
        </p:txBody>
      </p:sp>
      <p:sp>
        <p:nvSpPr>
          <p:cNvPr id="4" name="文字方塊 3"/>
          <p:cNvSpPr txBox="1"/>
          <p:nvPr/>
        </p:nvSpPr>
        <p:spPr>
          <a:xfrm>
            <a:off x="2773425" y="1987693"/>
            <a:ext cx="7264887" cy="492443"/>
          </a:xfrm>
          <a:prstGeom prst="rect">
            <a:avLst/>
          </a:prstGeom>
          <a:noFill/>
        </p:spPr>
        <p:txBody>
          <a:bodyPr wrap="square" lIns="121904" tIns="60952" rIns="121904" bIns="60952" rtlCol="0">
            <a:spAutoFit/>
          </a:bodyPr>
          <a:lstStyle/>
          <a:p>
            <a:pPr defTabSz="1219020"/>
            <a:endParaRPr kumimoji="1" lang="zh-TW" altLang="en-US" sz="2400" dirty="0">
              <a:solidFill>
                <a:prstClr val="white"/>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970499" y="1776715"/>
            <a:ext cx="8870732" cy="1846660"/>
          </a:xfrm>
          <a:prstGeom prst="rect">
            <a:avLst/>
          </a:prstGeom>
          <a:noFill/>
        </p:spPr>
        <p:txBody>
          <a:bodyPr wrap="square" lIns="121904" tIns="60952" rIns="121904" bIns="60952" rtlCol="0">
            <a:spAutoFit/>
          </a:bodyPr>
          <a:lstStyle/>
          <a:p>
            <a:pPr defTabSz="609507"/>
            <a:r>
              <a:rPr lang="en-US" sz="3700" dirty="0">
                <a:solidFill>
                  <a:srgbClr val="FFFFFF"/>
                </a:solidFill>
                <a:latin typeface="微軟正黑體" panose="020B0604030504040204" pitchFamily="34" charset="-120"/>
                <a:ea typeface="微軟正黑體" panose="020B0604030504040204" pitchFamily="34" charset="-120"/>
              </a:rPr>
              <a:t>Some people ask themselves</a:t>
            </a:r>
            <a:r>
              <a:rPr lang="zh-TW" altLang="en-US" sz="3700" dirty="0">
                <a:solidFill>
                  <a:srgbClr val="FFFFFF"/>
                </a:solidFill>
                <a:latin typeface="微軟正黑體" panose="020B0604030504040204" pitchFamily="34" charset="-120"/>
                <a:ea typeface="微軟正黑體" panose="020B0604030504040204" pitchFamily="34" charset="-120"/>
              </a:rPr>
              <a:t> </a:t>
            </a:r>
            <a:r>
              <a:rPr lang="en-US" sz="3700" dirty="0">
                <a:solidFill>
                  <a:srgbClr val="FFFFFF"/>
                </a:solidFill>
                <a:latin typeface="微軟正黑體" panose="020B0604030504040204" pitchFamily="34" charset="-120"/>
                <a:ea typeface="微軟正黑體" panose="020B0604030504040204" pitchFamily="34" charset="-120"/>
              </a:rPr>
              <a:t>“</a:t>
            </a:r>
            <a:r>
              <a:rPr lang="en-US" sz="3700" dirty="0" err="1">
                <a:solidFill>
                  <a:srgbClr val="FFFFFF"/>
                </a:solidFill>
                <a:latin typeface="微軟正黑體" panose="020B0604030504040204" pitchFamily="34" charset="-120"/>
                <a:ea typeface="微軟正黑體" panose="020B0604030504040204" pitchFamily="34" charset="-120"/>
              </a:rPr>
              <a:t>Why”before</a:t>
            </a:r>
            <a:r>
              <a:rPr lang="en-US" sz="3700" dirty="0">
                <a:solidFill>
                  <a:srgbClr val="FFFFFF"/>
                </a:solidFill>
                <a:latin typeface="微軟正黑體" panose="020B0604030504040204" pitchFamily="34" charset="-120"/>
                <a:ea typeface="微軟正黑體" panose="020B0604030504040204" pitchFamily="34" charset="-120"/>
              </a:rPr>
              <a:t> action</a:t>
            </a:r>
          </a:p>
          <a:p>
            <a:pPr defTabSz="609507"/>
            <a:r>
              <a:rPr lang="en-US" sz="3700" dirty="0">
                <a:solidFill>
                  <a:srgbClr val="FFFFFF"/>
                </a:solidFill>
                <a:latin typeface="微軟正黑體" panose="020B0604030504040204" pitchFamily="34" charset="-120"/>
                <a:ea typeface="微軟正黑體" panose="020B0604030504040204" pitchFamily="34" charset="-120"/>
              </a:rPr>
              <a:t> I ask myself “Why not?”</a:t>
            </a:r>
          </a:p>
        </p:txBody>
      </p:sp>
      <p:sp>
        <p:nvSpPr>
          <p:cNvPr id="3" name="文字方塊 2"/>
          <p:cNvSpPr txBox="1"/>
          <p:nvPr/>
        </p:nvSpPr>
        <p:spPr>
          <a:xfrm>
            <a:off x="1970499" y="4154209"/>
            <a:ext cx="8623932" cy="1272143"/>
          </a:xfrm>
          <a:prstGeom prst="rect">
            <a:avLst/>
          </a:prstGeom>
          <a:noFill/>
        </p:spPr>
        <p:txBody>
          <a:bodyPr wrap="square" lIns="121904" tIns="60952" rIns="121904" bIns="60952" rtlCol="0">
            <a:spAutoFit/>
          </a:bodyPr>
          <a:lstStyle/>
          <a:p>
            <a:pPr defTabSz="609507"/>
            <a:r>
              <a:rPr lang="en-US" sz="3700" dirty="0">
                <a:solidFill>
                  <a:srgbClr val="FFFFFF"/>
                </a:solidFill>
                <a:latin typeface="微軟正黑體" panose="020B0604030504040204" pitchFamily="34" charset="-120"/>
                <a:ea typeface="微軟正黑體" panose="020B0604030504040204" pitchFamily="34" charset="-120"/>
              </a:rPr>
              <a:t>Just take the serve</a:t>
            </a:r>
            <a:r>
              <a:rPr lang="zh-TW" altLang="en-US" sz="3700" dirty="0">
                <a:solidFill>
                  <a:srgbClr val="FFFFFF"/>
                </a:solidFill>
                <a:latin typeface="微軟正黑體" panose="020B0604030504040204" pitchFamily="34" charset="-120"/>
                <a:ea typeface="微軟正黑體" panose="020B0604030504040204" pitchFamily="34" charset="-120"/>
              </a:rPr>
              <a:t> </a:t>
            </a:r>
            <a:r>
              <a:rPr lang="en-US" sz="3700" dirty="0">
                <a:solidFill>
                  <a:srgbClr val="FFFFFF"/>
                </a:solidFill>
                <a:latin typeface="微軟正黑體" panose="020B0604030504040204" pitchFamily="34" charset="-120"/>
                <a:ea typeface="微軟正黑體" panose="020B0604030504040204" pitchFamily="34" charset="-120"/>
              </a:rPr>
              <a:t>and hit an unexpected strike</a:t>
            </a:r>
          </a:p>
        </p:txBody>
      </p:sp>
      <p:sp>
        <p:nvSpPr>
          <p:cNvPr id="5" name="文字方塊 4"/>
          <p:cNvSpPr txBox="1"/>
          <p:nvPr/>
        </p:nvSpPr>
        <p:spPr>
          <a:xfrm>
            <a:off x="7" y="387255"/>
            <a:ext cx="12192001" cy="779700"/>
          </a:xfrm>
          <a:prstGeom prst="rect">
            <a:avLst/>
          </a:prstGeom>
          <a:noFill/>
        </p:spPr>
        <p:txBody>
          <a:bodyPr wrap="square" lIns="121904" tIns="60952" rIns="121904" bIns="60952" rtlCol="0">
            <a:spAutoFit/>
          </a:bodyPr>
          <a:lstStyle/>
          <a:p>
            <a:pPr algn="ctr" defTabSz="1219020"/>
            <a:r>
              <a:rPr lang="en-US" sz="4300" dirty="0">
                <a:solidFill>
                  <a:srgbClr val="FFFFFF"/>
                </a:solidFill>
                <a:latin typeface="微軟正黑體" panose="020B0604030504040204" pitchFamily="34" charset="-120"/>
                <a:ea typeface="微軟正黑體" panose="020B0604030504040204" pitchFamily="34" charset="-120"/>
              </a:rPr>
              <a:t>Here are two quotes to change your mindset:</a:t>
            </a:r>
          </a:p>
        </p:txBody>
      </p:sp>
    </p:spTree>
    <p:extLst>
      <p:ext uri="{BB962C8B-B14F-4D97-AF65-F5344CB8AC3E}">
        <p14:creationId xmlns:p14="http://schemas.microsoft.com/office/powerpoint/2010/main" val="17531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904" tIns="60952" rIns="121904" bIns="60952" rtlCol="0" anchor="ctr"/>
          <a:lstStyle/>
          <a:p>
            <a:pPr algn="ctr" defTabSz="1219020"/>
            <a:endParaRPr lang="en-US" sz="2400">
              <a:solidFill>
                <a:prstClr val="white"/>
              </a:solidFill>
            </a:endParaRPr>
          </a:p>
        </p:txBody>
      </p:sp>
      <p:sp>
        <p:nvSpPr>
          <p:cNvPr id="2" name="標題 1"/>
          <p:cNvSpPr>
            <a:spLocks noGrp="1"/>
          </p:cNvSpPr>
          <p:nvPr>
            <p:ph type="ctrTitle"/>
          </p:nvPr>
        </p:nvSpPr>
        <p:spPr>
          <a:xfrm>
            <a:off x="0" y="474022"/>
            <a:ext cx="12192000" cy="1470025"/>
          </a:xfrm>
        </p:spPr>
        <p:txBody>
          <a:bodyPr/>
          <a:lstStyle/>
          <a:p>
            <a:r>
              <a:rPr lang="en-US" dirty="0">
                <a:solidFill>
                  <a:srgbClr val="FFFFFF"/>
                </a:solidFill>
              </a:rPr>
              <a:t>How to Believe in Yourself</a:t>
            </a:r>
          </a:p>
        </p:txBody>
      </p:sp>
      <p:sp>
        <p:nvSpPr>
          <p:cNvPr id="3" name="子標題 2"/>
          <p:cNvSpPr>
            <a:spLocks noGrp="1"/>
          </p:cNvSpPr>
          <p:nvPr>
            <p:ph type="subTitle" idx="1"/>
          </p:nvPr>
        </p:nvSpPr>
        <p:spPr>
          <a:xfrm>
            <a:off x="609600" y="1944039"/>
            <a:ext cx="11225048" cy="1752600"/>
          </a:xfrm>
        </p:spPr>
        <p:txBody>
          <a:bodyPr>
            <a:noAutofit/>
          </a:bodyPr>
          <a:lstStyle/>
          <a:p>
            <a:pPr algn="l"/>
            <a:r>
              <a:rPr lang="en-US" altLang="zh-TW" sz="3700" dirty="0">
                <a:solidFill>
                  <a:schemeClr val="tx1"/>
                </a:solidFill>
              </a:rPr>
              <a:t>1.</a:t>
            </a:r>
            <a:r>
              <a:rPr lang="zh-TW" altLang="en-US" sz="3700" dirty="0">
                <a:solidFill>
                  <a:schemeClr val="tx1"/>
                </a:solidFill>
              </a:rPr>
              <a:t> </a:t>
            </a:r>
            <a:r>
              <a:rPr lang="en-US" sz="3700" b="1" dirty="0">
                <a:solidFill>
                  <a:schemeClr val="tx1"/>
                </a:solidFill>
              </a:rPr>
              <a:t>Revealing your heart to the ones who know you most</a:t>
            </a:r>
          </a:p>
          <a:p>
            <a:pPr algn="l"/>
            <a:r>
              <a:rPr lang="en-US" sz="3700" dirty="0">
                <a:solidFill>
                  <a:schemeClr val="tx1"/>
                </a:solidFill>
              </a:rPr>
              <a:t>I talked to my friend about my work and I found it difficult to achieve my goals. My friend encouraged me and reminded me of my talent, as well as my past achievements. These processes help me to be more confident, because others can help to find my good side, while I may only see my bad side.</a:t>
            </a:r>
          </a:p>
        </p:txBody>
      </p:sp>
    </p:spTree>
    <p:extLst>
      <p:ext uri="{BB962C8B-B14F-4D97-AF65-F5344CB8AC3E}">
        <p14:creationId xmlns:p14="http://schemas.microsoft.com/office/powerpoint/2010/main" val="42794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32720"/>
            <a:ext cx="12192000" cy="1470025"/>
          </a:xfrm>
        </p:spPr>
        <p:txBody>
          <a:bodyPr/>
          <a:lstStyle/>
          <a:p>
            <a:r>
              <a:rPr lang="en-US" dirty="0">
                <a:solidFill>
                  <a:srgbClr val="FFFFFF"/>
                </a:solidFill>
              </a:rPr>
              <a:t>How to Believe in Yourself</a:t>
            </a:r>
          </a:p>
        </p:txBody>
      </p:sp>
      <p:sp>
        <p:nvSpPr>
          <p:cNvPr id="4" name="子標題 3"/>
          <p:cNvSpPr>
            <a:spLocks noGrp="1"/>
          </p:cNvSpPr>
          <p:nvPr>
            <p:ph type="subTitle" idx="1"/>
          </p:nvPr>
        </p:nvSpPr>
        <p:spPr>
          <a:xfrm>
            <a:off x="825500" y="1716377"/>
            <a:ext cx="10738205" cy="1752600"/>
          </a:xfrm>
        </p:spPr>
        <p:txBody>
          <a:bodyPr>
            <a:noAutofit/>
          </a:bodyPr>
          <a:lstStyle/>
          <a:p>
            <a:pPr algn="l"/>
            <a:r>
              <a:rPr lang="en-US" sz="3200" b="1" dirty="0">
                <a:solidFill>
                  <a:schemeClr val="tx1"/>
                </a:solidFill>
              </a:rPr>
              <a:t>2. List out your achieved goals</a:t>
            </a:r>
          </a:p>
          <a:p>
            <a:pPr algn="l"/>
            <a:r>
              <a:rPr lang="en-US" sz="3200" dirty="0">
                <a:solidFill>
                  <a:schemeClr val="tx1"/>
                </a:solidFill>
              </a:rPr>
              <a:t>Think about the goals you have achieved.</a:t>
            </a:r>
          </a:p>
          <a:p>
            <a:pPr algn="l"/>
            <a:r>
              <a:rPr lang="en-US" sz="3200" dirty="0">
                <a:solidFill>
                  <a:schemeClr val="tx1"/>
                </a:solidFill>
              </a:rPr>
              <a:t>And you may even be surprised in some cases.</a:t>
            </a:r>
          </a:p>
          <a:p>
            <a:pPr algn="l"/>
            <a:r>
              <a:rPr lang="en-US" sz="3200" dirty="0">
                <a:solidFill>
                  <a:schemeClr val="tx1"/>
                </a:solidFill>
              </a:rPr>
              <a:t>You can make it! Take some time to make it</a:t>
            </a:r>
            <a:r>
              <a:rPr lang="en-US" altLang="zh-TW" sz="3200" dirty="0">
                <a:solidFill>
                  <a:schemeClr val="tx1"/>
                </a:solidFill>
              </a:rPr>
              <a:t>.</a:t>
            </a:r>
            <a:endParaRPr lang="en-US" sz="3200" dirty="0">
              <a:solidFill>
                <a:schemeClr val="tx1"/>
              </a:solidFill>
            </a:endParaRPr>
          </a:p>
          <a:p>
            <a:pPr algn="l"/>
            <a:r>
              <a:rPr lang="en-US" sz="3200" dirty="0">
                <a:solidFill>
                  <a:schemeClr val="tx1"/>
                </a:solidFill>
              </a:rPr>
              <a:t>List out all of your achieved goals</a:t>
            </a:r>
            <a:r>
              <a:rPr lang="en-US" altLang="zh-TW" sz="3200" dirty="0">
                <a:solidFill>
                  <a:schemeClr val="tx1"/>
                </a:solidFill>
              </a:rPr>
              <a:t>.</a:t>
            </a:r>
            <a:endParaRPr lang="en-US" sz="3200" dirty="0">
              <a:solidFill>
                <a:schemeClr val="tx1"/>
              </a:solidFill>
            </a:endParaRPr>
          </a:p>
          <a:p>
            <a:pPr algn="l"/>
            <a:r>
              <a:rPr lang="en-US" sz="3200" dirty="0">
                <a:solidFill>
                  <a:schemeClr val="tx1"/>
                </a:solidFill>
              </a:rPr>
              <a:t>You’ve got a lot more confidence in yourself and you will find</a:t>
            </a:r>
          </a:p>
          <a:p>
            <a:pPr algn="l"/>
            <a:r>
              <a:rPr lang="en-US" sz="3200" dirty="0">
                <a:solidFill>
                  <a:schemeClr val="tx1"/>
                </a:solidFill>
              </a:rPr>
              <a:t>you are more capable than you think you are.</a:t>
            </a:r>
          </a:p>
        </p:txBody>
      </p:sp>
    </p:spTree>
    <p:extLst>
      <p:ext uri="{BB962C8B-B14F-4D97-AF65-F5344CB8AC3E}">
        <p14:creationId xmlns:p14="http://schemas.microsoft.com/office/powerpoint/2010/main" val="86204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heckerboard(across)">
                                      <p:cBhvr>
                                        <p:cTn id="11" dur="500"/>
                                        <p:tgtEl>
                                          <p:spTgt spid="4">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heckerboard(across)">
                                      <p:cBhvr>
                                        <p:cTn id="27" dur="500"/>
                                        <p:tgtEl>
                                          <p:spTgt spid="4">
                                            <p:txEl>
                                              <p:pRg st="5" end="5"/>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checkerboard(across)">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8121"/>
            <a:ext cx="12192000" cy="1470025"/>
          </a:xfrm>
        </p:spPr>
        <p:txBody>
          <a:bodyPr/>
          <a:lstStyle/>
          <a:p>
            <a:r>
              <a:rPr lang="en-US" dirty="0">
                <a:solidFill>
                  <a:srgbClr val="FFFFFF"/>
                </a:solidFill>
              </a:rPr>
              <a:t>How to Believe in Yourself</a:t>
            </a:r>
          </a:p>
        </p:txBody>
      </p:sp>
      <p:sp>
        <p:nvSpPr>
          <p:cNvPr id="4" name="子標題 3"/>
          <p:cNvSpPr>
            <a:spLocks noGrp="1"/>
          </p:cNvSpPr>
          <p:nvPr>
            <p:ph type="subTitle" idx="1"/>
          </p:nvPr>
        </p:nvSpPr>
        <p:spPr>
          <a:xfrm>
            <a:off x="748864" y="1350739"/>
            <a:ext cx="10700541" cy="1752600"/>
          </a:xfrm>
        </p:spPr>
        <p:txBody>
          <a:bodyPr>
            <a:noAutofit/>
          </a:bodyPr>
          <a:lstStyle/>
          <a:p>
            <a:pPr algn="l"/>
            <a:r>
              <a:rPr lang="en-US" sz="3200" b="1" dirty="0">
                <a:solidFill>
                  <a:schemeClr val="tx1"/>
                </a:solidFill>
              </a:rPr>
              <a:t>3. Find 10 ex-colleagues or friends</a:t>
            </a:r>
          </a:p>
          <a:p>
            <a:pPr algn="l"/>
            <a:r>
              <a:rPr lang="en-US" sz="2900" dirty="0">
                <a:solidFill>
                  <a:schemeClr val="tx1"/>
                </a:solidFill>
              </a:rPr>
              <a:t>Talk with those who understand the way you work and your personality</a:t>
            </a:r>
            <a:r>
              <a:rPr lang="en-US" altLang="zh-TW" sz="2900" dirty="0">
                <a:solidFill>
                  <a:schemeClr val="tx1"/>
                </a:solidFill>
              </a:rPr>
              <a:t>.</a:t>
            </a:r>
            <a:endParaRPr lang="en-US" sz="2900" dirty="0">
              <a:solidFill>
                <a:schemeClr val="tx1"/>
              </a:solidFill>
            </a:endParaRPr>
          </a:p>
          <a:p>
            <a:pPr algn="l"/>
            <a:r>
              <a:rPr lang="en-US" sz="2900" dirty="0">
                <a:solidFill>
                  <a:schemeClr val="tx1"/>
                </a:solidFill>
              </a:rPr>
              <a:t>Figure out what kind of person you are</a:t>
            </a:r>
            <a:r>
              <a:rPr lang="en-US" altLang="zh-TW" sz="2900" dirty="0">
                <a:solidFill>
                  <a:schemeClr val="tx1"/>
                </a:solidFill>
              </a:rPr>
              <a:t>.</a:t>
            </a:r>
            <a:endParaRPr lang="en-US" sz="2900" dirty="0">
              <a:solidFill>
                <a:schemeClr val="tx1"/>
              </a:solidFill>
            </a:endParaRPr>
          </a:p>
          <a:p>
            <a:pPr algn="l"/>
            <a:r>
              <a:rPr lang="en-US" sz="2900" dirty="0">
                <a:solidFill>
                  <a:schemeClr val="tx1"/>
                </a:solidFill>
              </a:rPr>
              <a:t>You may understand what kind of person you are through others and be more confident</a:t>
            </a:r>
            <a:r>
              <a:rPr lang="en-US" altLang="zh-TW" sz="2900" dirty="0">
                <a:solidFill>
                  <a:schemeClr val="tx1"/>
                </a:solidFill>
              </a:rPr>
              <a:t>.</a:t>
            </a:r>
            <a:endParaRPr lang="en-US" sz="2900" dirty="0">
              <a:solidFill>
                <a:schemeClr val="tx1"/>
              </a:solidFill>
            </a:endParaRPr>
          </a:p>
          <a:p>
            <a:pPr algn="l"/>
            <a:r>
              <a:rPr lang="en-US" sz="2900" dirty="0">
                <a:solidFill>
                  <a:schemeClr val="tx1"/>
                </a:solidFill>
              </a:rPr>
              <a:t>Ask them “In your point of view, what kind of advantage do I have? What am I good at?” They would say some talents that you’ve never discovered before.</a:t>
            </a:r>
          </a:p>
          <a:p>
            <a:pPr algn="l"/>
            <a:r>
              <a:rPr lang="en-US" sz="2900" dirty="0">
                <a:solidFill>
                  <a:schemeClr val="tx1"/>
                </a:solidFill>
              </a:rPr>
              <a:t>You will become more confident.</a:t>
            </a:r>
          </a:p>
        </p:txBody>
      </p:sp>
    </p:spTree>
    <p:extLst>
      <p:ext uri="{BB962C8B-B14F-4D97-AF65-F5344CB8AC3E}">
        <p14:creationId xmlns:p14="http://schemas.microsoft.com/office/powerpoint/2010/main" val="403899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heckerboard(across)">
                                      <p:cBhvr>
                                        <p:cTn id="11" dur="500"/>
                                        <p:tgtEl>
                                          <p:spTgt spid="4">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heckerboard(across)">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8"/>
            <a:ext cx="12192000" cy="1470025"/>
          </a:xfrm>
        </p:spPr>
        <p:txBody>
          <a:bodyPr/>
          <a:lstStyle/>
          <a:p>
            <a:r>
              <a:rPr lang="en-US" dirty="0">
                <a:solidFill>
                  <a:srgbClr val="FFFFFF"/>
                </a:solidFill>
              </a:rPr>
              <a:t>How to Believe in Yourself</a:t>
            </a:r>
          </a:p>
        </p:txBody>
      </p:sp>
      <p:sp>
        <p:nvSpPr>
          <p:cNvPr id="4" name="子標題 3"/>
          <p:cNvSpPr>
            <a:spLocks noGrp="1"/>
          </p:cNvSpPr>
          <p:nvPr>
            <p:ph type="subTitle" idx="1"/>
          </p:nvPr>
        </p:nvSpPr>
        <p:spPr>
          <a:xfrm>
            <a:off x="469903" y="1470025"/>
            <a:ext cx="11214100" cy="1752600"/>
          </a:xfrm>
        </p:spPr>
        <p:txBody>
          <a:bodyPr>
            <a:noAutofit/>
          </a:bodyPr>
          <a:lstStyle/>
          <a:p>
            <a:pPr algn="l"/>
            <a:r>
              <a:rPr lang="en-US" sz="3200" b="1" dirty="0">
                <a:solidFill>
                  <a:schemeClr val="tx1"/>
                </a:solidFill>
              </a:rPr>
              <a:t>4.</a:t>
            </a:r>
            <a:r>
              <a:rPr lang="zh-TW" altLang="en-US" sz="3200" b="1" dirty="0">
                <a:solidFill>
                  <a:schemeClr val="tx1"/>
                </a:solidFill>
              </a:rPr>
              <a:t> </a:t>
            </a:r>
            <a:r>
              <a:rPr lang="en-US" sz="3200" b="1" dirty="0">
                <a:solidFill>
                  <a:schemeClr val="tx1"/>
                </a:solidFill>
              </a:rPr>
              <a:t>Sit down and meditate</a:t>
            </a:r>
          </a:p>
          <a:p>
            <a:pPr algn="l"/>
            <a:r>
              <a:rPr lang="en-US" sz="3200" dirty="0">
                <a:solidFill>
                  <a:schemeClr val="tx1"/>
                </a:solidFill>
              </a:rPr>
              <a:t>Meditation helps relieve stress, helps you</a:t>
            </a:r>
            <a:r>
              <a:rPr lang="zh-TW" altLang="en-US" sz="3200" dirty="0">
                <a:solidFill>
                  <a:schemeClr val="tx1"/>
                </a:solidFill>
              </a:rPr>
              <a:t> </a:t>
            </a:r>
            <a:r>
              <a:rPr lang="en-US" sz="3200" dirty="0">
                <a:solidFill>
                  <a:schemeClr val="tx1"/>
                </a:solidFill>
              </a:rPr>
              <a:t>make decisions, and even improves your brain function</a:t>
            </a:r>
            <a:r>
              <a:rPr lang="en-US" altLang="zh-TW" sz="3200" dirty="0">
                <a:solidFill>
                  <a:schemeClr val="tx1"/>
                </a:solidFill>
              </a:rPr>
              <a:t>.</a:t>
            </a:r>
            <a:endParaRPr lang="en-US" sz="3200" dirty="0">
              <a:solidFill>
                <a:schemeClr val="tx1"/>
              </a:solidFill>
            </a:endParaRPr>
          </a:p>
          <a:p>
            <a:pPr algn="l"/>
            <a:r>
              <a:rPr lang="en-US" sz="3200" dirty="0">
                <a:solidFill>
                  <a:schemeClr val="tx1"/>
                </a:solidFill>
              </a:rPr>
              <a:t>If you are often in a state of negative thinking,</a:t>
            </a:r>
            <a:r>
              <a:rPr lang="zh-TW" altLang="en-US" sz="3200" dirty="0">
                <a:solidFill>
                  <a:schemeClr val="tx1"/>
                </a:solidFill>
              </a:rPr>
              <a:t> </a:t>
            </a:r>
            <a:r>
              <a:rPr lang="en-US" sz="3200" dirty="0">
                <a:solidFill>
                  <a:schemeClr val="tx1"/>
                </a:solidFill>
              </a:rPr>
              <a:t>meditation can help you get more positive.</a:t>
            </a:r>
          </a:p>
          <a:p>
            <a:pPr algn="l"/>
            <a:r>
              <a:rPr lang="en-US" sz="3200" dirty="0">
                <a:solidFill>
                  <a:schemeClr val="tx1"/>
                </a:solidFill>
              </a:rPr>
              <a:t>You will become more confident than before.</a:t>
            </a:r>
          </a:p>
          <a:p>
            <a:pPr algn="l"/>
            <a:r>
              <a:rPr lang="en-US" sz="3200" dirty="0">
                <a:solidFill>
                  <a:schemeClr val="tx1"/>
                </a:solidFill>
              </a:rPr>
              <a:t>"It will be helpful to spend some time in meditating on building up your self-confidence."</a:t>
            </a:r>
          </a:p>
        </p:txBody>
      </p:sp>
    </p:spTree>
    <p:extLst>
      <p:ext uri="{BB962C8B-B14F-4D97-AF65-F5344CB8AC3E}">
        <p14:creationId xmlns:p14="http://schemas.microsoft.com/office/powerpoint/2010/main" val="186187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heckerboard(across)">
                                      <p:cBhvr>
                                        <p:cTn id="11" dur="500"/>
                                        <p:tgtEl>
                                          <p:spTgt spid="4">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heckerboard(across)">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3908"/>
            <a:ext cx="12192000" cy="1470025"/>
          </a:xfrm>
        </p:spPr>
        <p:txBody>
          <a:bodyPr/>
          <a:lstStyle/>
          <a:p>
            <a:r>
              <a:rPr lang="en-US" dirty="0">
                <a:solidFill>
                  <a:srgbClr val="FFFFFF"/>
                </a:solidFill>
              </a:rPr>
              <a:t>How to Believe in Yourself</a:t>
            </a:r>
          </a:p>
        </p:txBody>
      </p:sp>
      <p:sp>
        <p:nvSpPr>
          <p:cNvPr id="4" name="子標題 3"/>
          <p:cNvSpPr>
            <a:spLocks noGrp="1"/>
          </p:cNvSpPr>
          <p:nvPr>
            <p:ph type="subTitle" idx="1"/>
          </p:nvPr>
        </p:nvSpPr>
        <p:spPr>
          <a:xfrm>
            <a:off x="575808" y="1483925"/>
            <a:ext cx="10816097" cy="1752600"/>
          </a:xfrm>
        </p:spPr>
        <p:txBody>
          <a:bodyPr>
            <a:noAutofit/>
          </a:bodyPr>
          <a:lstStyle/>
          <a:p>
            <a:pPr algn="l"/>
            <a:r>
              <a:rPr lang="en-US" sz="3200" b="1" dirty="0">
                <a:solidFill>
                  <a:schemeClr val="tx1"/>
                </a:solidFill>
              </a:rPr>
              <a:t>5.</a:t>
            </a:r>
            <a:r>
              <a:rPr lang="zh-TW" altLang="en-US" sz="3200" b="1" dirty="0">
                <a:solidFill>
                  <a:schemeClr val="tx1"/>
                </a:solidFill>
              </a:rPr>
              <a:t> </a:t>
            </a:r>
            <a:r>
              <a:rPr lang="en-US" sz="3200" b="1" dirty="0">
                <a:solidFill>
                  <a:schemeClr val="tx1"/>
                </a:solidFill>
              </a:rPr>
              <a:t>Find a successful person to be your mentor</a:t>
            </a:r>
          </a:p>
          <a:p>
            <a:pPr algn="l"/>
            <a:r>
              <a:rPr lang="en-US" sz="3200" dirty="0">
                <a:solidFill>
                  <a:schemeClr val="tx1"/>
                </a:solidFill>
              </a:rPr>
              <a:t>If you have a personal mentor</a:t>
            </a:r>
            <a:r>
              <a:rPr lang="zh-TW" altLang="en-US" sz="3200" dirty="0">
                <a:solidFill>
                  <a:schemeClr val="tx1"/>
                </a:solidFill>
              </a:rPr>
              <a:t> </a:t>
            </a:r>
            <a:r>
              <a:rPr lang="en-US" sz="3200" dirty="0">
                <a:solidFill>
                  <a:schemeClr val="tx1"/>
                </a:solidFill>
              </a:rPr>
              <a:t>who is smart and can teach you a lot of things</a:t>
            </a:r>
          </a:p>
          <a:p>
            <a:pPr algn="l"/>
            <a:r>
              <a:rPr lang="en-US" sz="3200" dirty="0">
                <a:solidFill>
                  <a:schemeClr val="tx1"/>
                </a:solidFill>
              </a:rPr>
              <a:t>You will become more confident because you</a:t>
            </a:r>
            <a:r>
              <a:rPr lang="zh-TW" altLang="en-US" sz="3200" dirty="0">
                <a:solidFill>
                  <a:schemeClr val="tx1"/>
                </a:solidFill>
              </a:rPr>
              <a:t> </a:t>
            </a:r>
            <a:r>
              <a:rPr lang="en-US" sz="3200" dirty="0">
                <a:solidFill>
                  <a:schemeClr val="tx1"/>
                </a:solidFill>
              </a:rPr>
              <a:t>think you have a strong backup.</a:t>
            </a:r>
          </a:p>
          <a:p>
            <a:pPr algn="l"/>
            <a:r>
              <a:rPr lang="en-US" sz="3200" dirty="0">
                <a:solidFill>
                  <a:schemeClr val="tx1"/>
                </a:solidFill>
              </a:rPr>
              <a:t>One of the ways to make yourself confident</a:t>
            </a:r>
            <a:r>
              <a:rPr lang="zh-TW" altLang="en-US" sz="3200" dirty="0">
                <a:solidFill>
                  <a:schemeClr val="tx1"/>
                </a:solidFill>
              </a:rPr>
              <a:t> </a:t>
            </a:r>
            <a:r>
              <a:rPr lang="en-US" sz="3200" dirty="0">
                <a:solidFill>
                  <a:schemeClr val="tx1"/>
                </a:solidFill>
              </a:rPr>
              <a:t>is to find a mentor. He may be a senior in your workplace, who has outstanding achievement and can teach you a lot of things.</a:t>
            </a:r>
          </a:p>
        </p:txBody>
      </p:sp>
    </p:spTree>
    <p:extLst>
      <p:ext uri="{BB962C8B-B14F-4D97-AF65-F5344CB8AC3E}">
        <p14:creationId xmlns:p14="http://schemas.microsoft.com/office/powerpoint/2010/main" val="40326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heckerboard(across)">
                                      <p:cBhvr>
                                        <p:cTn id="11" dur="500"/>
                                        <p:tgtEl>
                                          <p:spTgt spid="4">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黑色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黑色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3968</TotalTime>
  <Words>992</Words>
  <Application>Microsoft Office PowerPoint</Application>
  <PresentationFormat>Custom</PresentationFormat>
  <Paragraphs>100</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19_Office Theme</vt:lpstr>
      <vt:lpstr> 黑色 </vt:lpstr>
      <vt:lpstr>1_ 黑色 </vt:lpstr>
      <vt:lpstr>PowerPoint Presentation</vt:lpstr>
      <vt:lpstr>Mindset As Entrepreneur</vt:lpstr>
      <vt:lpstr>Mindset as an Entrepreneur</vt:lpstr>
      <vt:lpstr>PowerPoint Presentation</vt:lpstr>
      <vt:lpstr>How to Believe in Yourself</vt:lpstr>
      <vt:lpstr>How to Believe in Yourself</vt:lpstr>
      <vt:lpstr>How to Believe in Yourself</vt:lpstr>
      <vt:lpstr>How to Believe in Yourself</vt:lpstr>
      <vt:lpstr>How to Believe in Yourself</vt:lpstr>
      <vt:lpstr>How to Prove Your Belief</vt:lpstr>
      <vt:lpstr>How to Prove Your Belief</vt:lpstr>
      <vt:lpstr>How to Prove Your Belief</vt:lpstr>
      <vt:lpstr>How to Prove Your Belief</vt:lpstr>
      <vt:lpstr>How to Prove Your Belief</vt:lpstr>
      <vt:lpstr>How to Prove Your Belief</vt:lpstr>
      <vt:lpstr>How to Prove Your Belief</vt:lpstr>
      <vt:lpstr>How to Prove Your Belief</vt:lpstr>
      <vt:lpstr>PowerPoint Presentation</vt:lpstr>
      <vt:lpstr>PowerPoint Presentation</vt:lpstr>
      <vt:lpstr>PowerPoint Presentation</vt:lpstr>
      <vt:lpstr>PowerPoint Presentation</vt:lpstr>
      <vt:lpstr>Mindset as an Entrepreneur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Chelsie Lee</cp:lastModifiedBy>
  <cp:revision>62</cp:revision>
  <dcterms:created xsi:type="dcterms:W3CDTF">2017-02-17T21:11:56Z</dcterms:created>
  <dcterms:modified xsi:type="dcterms:W3CDTF">2017-11-08T02:22:38Z</dcterms:modified>
</cp:coreProperties>
</file>